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31"/>
  </p:notesMasterIdLst>
  <p:sldIdLst>
    <p:sldId id="326" r:id="rId5"/>
    <p:sldId id="294" r:id="rId6"/>
    <p:sldId id="256" r:id="rId7"/>
    <p:sldId id="297" r:id="rId8"/>
    <p:sldId id="295" r:id="rId9"/>
    <p:sldId id="296" r:id="rId10"/>
    <p:sldId id="298" r:id="rId11"/>
    <p:sldId id="323" r:id="rId12"/>
    <p:sldId id="300" r:id="rId13"/>
    <p:sldId id="299" r:id="rId14"/>
    <p:sldId id="309" r:id="rId15"/>
    <p:sldId id="301" r:id="rId16"/>
    <p:sldId id="302" r:id="rId17"/>
    <p:sldId id="303" r:id="rId18"/>
    <p:sldId id="310" r:id="rId19"/>
    <p:sldId id="312" r:id="rId20"/>
    <p:sldId id="304" r:id="rId21"/>
    <p:sldId id="305" r:id="rId22"/>
    <p:sldId id="317" r:id="rId23"/>
    <p:sldId id="306" r:id="rId24"/>
    <p:sldId id="307" r:id="rId25"/>
    <p:sldId id="308" r:id="rId26"/>
    <p:sldId id="314" r:id="rId27"/>
    <p:sldId id="316" r:id="rId28"/>
    <p:sldId id="325" r:id="rId29"/>
    <p:sldId id="32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CACF7E-8852-C40B-E6D3-8CC44633EF53}" name="Turgeon Valérie" initials="TV" userId="S::valerie.turgeon@cegepmontpetit.ca::1b450f87-bfaa-4071-9d8b-ae7ea46261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E13D9-91FF-410E-8868-2D26499C0400}" v="236" dt="2023-08-28T00:41:45.70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01" autoAdjust="0"/>
    <p:restoredTop sz="90026" autoAdjust="0"/>
  </p:normalViewPr>
  <p:slideViewPr>
    <p:cSldViewPr>
      <p:cViewPr varScale="1">
        <p:scale>
          <a:sx n="114" d="100"/>
          <a:sy n="114" d="100"/>
        </p:scale>
        <p:origin x="22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8A1BB-6F55-45FC-AD5F-92247EE89B89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</dgm:pt>
    <dgm:pt modelId="{B726DF87-8356-47F9-8084-9557C5023059}">
      <dgm:prSet phldrT="[Texte]" custT="1"/>
      <dgm:spPr/>
      <dgm:t>
        <a:bodyPr/>
        <a:lstStyle/>
        <a:p>
          <a:r>
            <a:rPr lang="fr-CA" sz="1400" dirty="0" err="1"/>
            <a:t>Microsoft.EntityFrameworkCore</a:t>
          </a:r>
          <a:endParaRPr lang="fr-CA" sz="1400" dirty="0"/>
        </a:p>
      </dgm:t>
    </dgm:pt>
    <dgm:pt modelId="{FE53535C-7280-4F17-B6E2-8F095050F30B}" type="parTrans" cxnId="{C9E59C5C-40A2-4791-9FE3-258C2B5BF95F}">
      <dgm:prSet/>
      <dgm:spPr/>
      <dgm:t>
        <a:bodyPr/>
        <a:lstStyle/>
        <a:p>
          <a:endParaRPr lang="fr-CA" sz="2400"/>
        </a:p>
      </dgm:t>
    </dgm:pt>
    <dgm:pt modelId="{D5F06C0B-0B50-48C0-B941-869F19FCEDC8}" type="sibTrans" cxnId="{C9E59C5C-40A2-4791-9FE3-258C2B5BF95F}">
      <dgm:prSet/>
      <dgm:spPr/>
      <dgm:t>
        <a:bodyPr/>
        <a:lstStyle/>
        <a:p>
          <a:endParaRPr lang="fr-CA" sz="2400"/>
        </a:p>
      </dgm:t>
    </dgm:pt>
    <dgm:pt modelId="{4BA481E5-1925-457C-868C-B0EF83019330}">
      <dgm:prSet phldrT="[Texte]" custT="1"/>
      <dgm:spPr/>
      <dgm:t>
        <a:bodyPr/>
        <a:lstStyle/>
        <a:p>
          <a:r>
            <a:rPr lang="fr-CA" sz="1400" dirty="0" err="1">
              <a:solidFill>
                <a:schemeClr val="tx1"/>
              </a:solidFill>
            </a:rPr>
            <a:t>Microsoft.EntityFrameworkCore.Tools</a:t>
          </a:r>
          <a:endParaRPr lang="fr-CA" sz="1400" dirty="0">
            <a:solidFill>
              <a:schemeClr val="tx1"/>
            </a:solidFill>
          </a:endParaRPr>
        </a:p>
        <a:p>
          <a:r>
            <a:rPr lang="fr-CA" sz="1400" dirty="0" err="1">
              <a:solidFill>
                <a:schemeClr val="tx1"/>
              </a:solidFill>
            </a:rPr>
            <a:t>Microsoft.EntityFrameworkCore.Design</a:t>
          </a:r>
          <a:endParaRPr lang="fr-CA" sz="1400" dirty="0">
            <a:solidFill>
              <a:schemeClr val="tx1"/>
            </a:solidFill>
          </a:endParaRPr>
        </a:p>
      </dgm:t>
    </dgm:pt>
    <dgm:pt modelId="{DD4E6291-4DE1-4E53-83E6-342E88584A63}" type="parTrans" cxnId="{11E160C8-0CB0-4C24-B337-08603E2E6DE9}">
      <dgm:prSet/>
      <dgm:spPr/>
      <dgm:t>
        <a:bodyPr/>
        <a:lstStyle/>
        <a:p>
          <a:endParaRPr lang="fr-CA" sz="2400"/>
        </a:p>
      </dgm:t>
    </dgm:pt>
    <dgm:pt modelId="{EAD630F5-4574-400C-AA79-C6B9A9072164}" type="sibTrans" cxnId="{11E160C8-0CB0-4C24-B337-08603E2E6DE9}">
      <dgm:prSet/>
      <dgm:spPr/>
      <dgm:t>
        <a:bodyPr/>
        <a:lstStyle/>
        <a:p>
          <a:endParaRPr lang="fr-CA" sz="2400"/>
        </a:p>
      </dgm:t>
    </dgm:pt>
    <dgm:pt modelId="{1D94C02A-E5BF-4C78-AB9D-25267C58CF5F}">
      <dgm:prSet phldrT="[Texte]" custT="1"/>
      <dgm:spPr/>
      <dgm:t>
        <a:bodyPr/>
        <a:lstStyle/>
        <a:p>
          <a:r>
            <a:rPr lang="fr-CA" sz="1400" dirty="0" err="1"/>
            <a:t>Microsoft.EntityFrameworkCore.SqlServer</a:t>
          </a:r>
          <a:endParaRPr lang="fr-CA" sz="1400" dirty="0"/>
        </a:p>
      </dgm:t>
    </dgm:pt>
    <dgm:pt modelId="{41DA315F-5F2F-4A5E-91E9-F46AE7090ABC}" type="parTrans" cxnId="{924DE989-D029-4CDB-8914-E396E55BDE3F}">
      <dgm:prSet/>
      <dgm:spPr/>
      <dgm:t>
        <a:bodyPr/>
        <a:lstStyle/>
        <a:p>
          <a:endParaRPr lang="fr-CA" sz="2400"/>
        </a:p>
      </dgm:t>
    </dgm:pt>
    <dgm:pt modelId="{23944458-109B-4567-AB4D-C55CFC8D482A}" type="sibTrans" cxnId="{924DE989-D029-4CDB-8914-E396E55BDE3F}">
      <dgm:prSet/>
      <dgm:spPr/>
      <dgm:t>
        <a:bodyPr/>
        <a:lstStyle/>
        <a:p>
          <a:endParaRPr lang="fr-CA" sz="2400"/>
        </a:p>
      </dgm:t>
    </dgm:pt>
    <dgm:pt modelId="{A3935DC3-7FE8-4AE4-AB71-B63DF25B3020}" type="pres">
      <dgm:prSet presAssocID="{9968A1BB-6F55-45FC-AD5F-92247EE89B89}" presName="linearFlow" presStyleCnt="0">
        <dgm:presLayoutVars>
          <dgm:dir/>
          <dgm:resizeHandles val="exact"/>
        </dgm:presLayoutVars>
      </dgm:prSet>
      <dgm:spPr/>
    </dgm:pt>
    <dgm:pt modelId="{2EE9B9DE-4209-45A6-8677-D9EDB56926C3}" type="pres">
      <dgm:prSet presAssocID="{B726DF87-8356-47F9-8084-9557C5023059}" presName="composite" presStyleCnt="0"/>
      <dgm:spPr/>
    </dgm:pt>
    <dgm:pt modelId="{DDA3E488-31C6-4CC2-94F5-3225C05A993E}" type="pres">
      <dgm:prSet presAssocID="{B726DF87-8356-47F9-8084-9557C5023059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714F3F-D7D7-4613-BB67-D11D4B61E195}" type="pres">
      <dgm:prSet presAssocID="{B726DF87-8356-47F9-8084-9557C5023059}" presName="txShp" presStyleLbl="node1" presStyleIdx="0" presStyleCnt="3" custLinFactNeighborX="705" custLinFactNeighborY="4550">
        <dgm:presLayoutVars>
          <dgm:bulletEnabled val="1"/>
        </dgm:presLayoutVars>
      </dgm:prSet>
      <dgm:spPr/>
    </dgm:pt>
    <dgm:pt modelId="{C264EE51-E9A0-44C1-935F-EEDD48AA9161}" type="pres">
      <dgm:prSet presAssocID="{D5F06C0B-0B50-48C0-B941-869F19FCEDC8}" presName="spacing" presStyleCnt="0"/>
      <dgm:spPr/>
    </dgm:pt>
    <dgm:pt modelId="{CF813ABB-0884-46E7-81DA-088FB5E5ED38}" type="pres">
      <dgm:prSet presAssocID="{1D94C02A-E5BF-4C78-AB9D-25267C58CF5F}" presName="composite" presStyleCnt="0"/>
      <dgm:spPr/>
    </dgm:pt>
    <dgm:pt modelId="{04F623F9-B9D2-4793-8909-898EAA12FEB6}" type="pres">
      <dgm:prSet presAssocID="{1D94C02A-E5BF-4C78-AB9D-25267C58CF5F}" presName="imgShp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298" t="2082" r="-16520" b="4173"/>
          </a:stretch>
        </a:blipFill>
      </dgm:spPr>
    </dgm:pt>
    <dgm:pt modelId="{689B573A-33E9-4DD6-88EC-69E1DDD6A621}" type="pres">
      <dgm:prSet presAssocID="{1D94C02A-E5BF-4C78-AB9D-25267C58CF5F}" presName="txShp" presStyleLbl="node1" presStyleIdx="1" presStyleCnt="3">
        <dgm:presLayoutVars>
          <dgm:bulletEnabled val="1"/>
        </dgm:presLayoutVars>
      </dgm:prSet>
      <dgm:spPr/>
    </dgm:pt>
    <dgm:pt modelId="{EA356773-3882-4723-84C6-465A26629908}" type="pres">
      <dgm:prSet presAssocID="{23944458-109B-4567-AB4D-C55CFC8D482A}" presName="spacing" presStyleCnt="0"/>
      <dgm:spPr/>
    </dgm:pt>
    <dgm:pt modelId="{0FB84607-BB57-446C-87B7-CF93311A96D8}" type="pres">
      <dgm:prSet presAssocID="{4BA481E5-1925-457C-868C-B0EF83019330}" presName="composite" presStyleCnt="0"/>
      <dgm:spPr/>
    </dgm:pt>
    <dgm:pt modelId="{190E5F94-07E1-48D0-BD27-D3CCCB4D66B2}" type="pres">
      <dgm:prSet presAssocID="{4BA481E5-1925-457C-868C-B0EF8301933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528806-207C-4074-B231-0B7667079E88}" type="pres">
      <dgm:prSet presAssocID="{4BA481E5-1925-457C-868C-B0EF830193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988E335C-1D01-47A3-B4A8-3C970CF75108}" type="presOf" srcId="{B726DF87-8356-47F9-8084-9557C5023059}" destId="{D5714F3F-D7D7-4613-BB67-D11D4B61E195}" srcOrd="0" destOrd="0" presId="urn:microsoft.com/office/officeart/2005/8/layout/vList3"/>
    <dgm:cxn modelId="{C9E59C5C-40A2-4791-9FE3-258C2B5BF95F}" srcId="{9968A1BB-6F55-45FC-AD5F-92247EE89B89}" destId="{B726DF87-8356-47F9-8084-9557C5023059}" srcOrd="0" destOrd="0" parTransId="{FE53535C-7280-4F17-B6E2-8F095050F30B}" sibTransId="{D5F06C0B-0B50-48C0-B941-869F19FCEDC8}"/>
    <dgm:cxn modelId="{A7350155-611F-4018-8DDF-702E017CE866}" type="presOf" srcId="{4BA481E5-1925-457C-868C-B0EF83019330}" destId="{F6528806-207C-4074-B231-0B7667079E88}" srcOrd="0" destOrd="0" presId="urn:microsoft.com/office/officeart/2005/8/layout/vList3"/>
    <dgm:cxn modelId="{924DE989-D029-4CDB-8914-E396E55BDE3F}" srcId="{9968A1BB-6F55-45FC-AD5F-92247EE89B89}" destId="{1D94C02A-E5BF-4C78-AB9D-25267C58CF5F}" srcOrd="1" destOrd="0" parTransId="{41DA315F-5F2F-4A5E-91E9-F46AE7090ABC}" sibTransId="{23944458-109B-4567-AB4D-C55CFC8D482A}"/>
    <dgm:cxn modelId="{11E160C8-0CB0-4C24-B337-08603E2E6DE9}" srcId="{9968A1BB-6F55-45FC-AD5F-92247EE89B89}" destId="{4BA481E5-1925-457C-868C-B0EF83019330}" srcOrd="2" destOrd="0" parTransId="{DD4E6291-4DE1-4E53-83E6-342E88584A63}" sibTransId="{EAD630F5-4574-400C-AA79-C6B9A9072164}"/>
    <dgm:cxn modelId="{EFC218E0-7054-42EB-8CF2-56A198B5FF49}" type="presOf" srcId="{9968A1BB-6F55-45FC-AD5F-92247EE89B89}" destId="{A3935DC3-7FE8-4AE4-AB71-B63DF25B3020}" srcOrd="0" destOrd="0" presId="urn:microsoft.com/office/officeart/2005/8/layout/vList3"/>
    <dgm:cxn modelId="{2FA770F3-1C6E-42E9-AAEE-F5D9587BC361}" type="presOf" srcId="{1D94C02A-E5BF-4C78-AB9D-25267C58CF5F}" destId="{689B573A-33E9-4DD6-88EC-69E1DDD6A621}" srcOrd="0" destOrd="0" presId="urn:microsoft.com/office/officeart/2005/8/layout/vList3"/>
    <dgm:cxn modelId="{9292AF99-7AB5-4647-A15A-F16CB53667A6}" type="presParOf" srcId="{A3935DC3-7FE8-4AE4-AB71-B63DF25B3020}" destId="{2EE9B9DE-4209-45A6-8677-D9EDB56926C3}" srcOrd="0" destOrd="0" presId="urn:microsoft.com/office/officeart/2005/8/layout/vList3"/>
    <dgm:cxn modelId="{95613E14-5247-4B82-B45F-339C86443E7F}" type="presParOf" srcId="{2EE9B9DE-4209-45A6-8677-D9EDB56926C3}" destId="{DDA3E488-31C6-4CC2-94F5-3225C05A993E}" srcOrd="0" destOrd="0" presId="urn:microsoft.com/office/officeart/2005/8/layout/vList3"/>
    <dgm:cxn modelId="{F7759EF5-61D7-4A47-93B8-407C0591162E}" type="presParOf" srcId="{2EE9B9DE-4209-45A6-8677-D9EDB56926C3}" destId="{D5714F3F-D7D7-4613-BB67-D11D4B61E195}" srcOrd="1" destOrd="0" presId="urn:microsoft.com/office/officeart/2005/8/layout/vList3"/>
    <dgm:cxn modelId="{1C37C8A9-EA17-4DFB-B0F8-9268298232A8}" type="presParOf" srcId="{A3935DC3-7FE8-4AE4-AB71-B63DF25B3020}" destId="{C264EE51-E9A0-44C1-935F-EEDD48AA9161}" srcOrd="1" destOrd="0" presId="urn:microsoft.com/office/officeart/2005/8/layout/vList3"/>
    <dgm:cxn modelId="{6CEC8A0C-3A71-4BD6-BD0E-DD0EF49C849D}" type="presParOf" srcId="{A3935DC3-7FE8-4AE4-AB71-B63DF25B3020}" destId="{CF813ABB-0884-46E7-81DA-088FB5E5ED38}" srcOrd="2" destOrd="0" presId="urn:microsoft.com/office/officeart/2005/8/layout/vList3"/>
    <dgm:cxn modelId="{0A8D5C57-6751-4A0C-AAB4-2DDAB4B82B76}" type="presParOf" srcId="{CF813ABB-0884-46E7-81DA-088FB5E5ED38}" destId="{04F623F9-B9D2-4793-8909-898EAA12FEB6}" srcOrd="0" destOrd="0" presId="urn:microsoft.com/office/officeart/2005/8/layout/vList3"/>
    <dgm:cxn modelId="{C59CF3CA-64BC-498D-9F07-890DD6FF39E3}" type="presParOf" srcId="{CF813ABB-0884-46E7-81DA-088FB5E5ED38}" destId="{689B573A-33E9-4DD6-88EC-69E1DDD6A621}" srcOrd="1" destOrd="0" presId="urn:microsoft.com/office/officeart/2005/8/layout/vList3"/>
    <dgm:cxn modelId="{987EE463-84A2-4B8D-87D6-B21AFF4E7AC0}" type="presParOf" srcId="{A3935DC3-7FE8-4AE4-AB71-B63DF25B3020}" destId="{EA356773-3882-4723-84C6-465A26629908}" srcOrd="3" destOrd="0" presId="urn:microsoft.com/office/officeart/2005/8/layout/vList3"/>
    <dgm:cxn modelId="{66A54256-4FE6-4FB1-9441-EB09AFFDBCEB}" type="presParOf" srcId="{A3935DC3-7FE8-4AE4-AB71-B63DF25B3020}" destId="{0FB84607-BB57-446C-87B7-CF93311A96D8}" srcOrd="4" destOrd="0" presId="urn:microsoft.com/office/officeart/2005/8/layout/vList3"/>
    <dgm:cxn modelId="{B753164E-979A-476E-AD9A-C760640EB350}" type="presParOf" srcId="{0FB84607-BB57-446C-87B7-CF93311A96D8}" destId="{190E5F94-07E1-48D0-BD27-D3CCCB4D66B2}" srcOrd="0" destOrd="0" presId="urn:microsoft.com/office/officeart/2005/8/layout/vList3"/>
    <dgm:cxn modelId="{FD73EB63-C8B9-42D0-BC52-7680A1A0B77C}" type="presParOf" srcId="{0FB84607-BB57-446C-87B7-CF93311A96D8}" destId="{F6528806-207C-4074-B231-0B7667079E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28EED-C470-4261-9FE7-881B171E4069}" type="doc">
      <dgm:prSet loTypeId="urn:microsoft.com/office/officeart/2005/8/layout/chevron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0A11CD55-21A6-4221-B2B3-EA302C82642C}">
      <dgm:prSet phldrT="[Texte]"/>
      <dgm:spPr/>
      <dgm:t>
        <a:bodyPr/>
        <a:lstStyle/>
        <a:p>
          <a:r>
            <a:rPr lang="en-CA" dirty="0" err="1">
              <a:solidFill>
                <a:schemeClr val="tx1"/>
              </a:solidFill>
            </a:rPr>
            <a:t>DbContext</a:t>
          </a:r>
          <a:endParaRPr lang="en-CA" dirty="0">
            <a:solidFill>
              <a:schemeClr val="tx1"/>
            </a:solidFill>
          </a:endParaRPr>
        </a:p>
      </dgm:t>
    </dgm:pt>
    <dgm:pt modelId="{A8A1D761-73B3-4E16-9B67-2250AC96B594}" type="parTrans" cxnId="{1C4CBC3C-A73D-4F68-BC41-9F52471681A4}">
      <dgm:prSet/>
      <dgm:spPr/>
      <dgm:t>
        <a:bodyPr/>
        <a:lstStyle/>
        <a:p>
          <a:endParaRPr lang="en-CA"/>
        </a:p>
      </dgm:t>
    </dgm:pt>
    <dgm:pt modelId="{2434B5FE-7EE6-43C7-983C-0EC92D368AB5}" type="sibTrans" cxnId="{1C4CBC3C-A73D-4F68-BC41-9F52471681A4}">
      <dgm:prSet/>
      <dgm:spPr/>
      <dgm:t>
        <a:bodyPr/>
        <a:lstStyle/>
        <a:p>
          <a:endParaRPr lang="en-CA"/>
        </a:p>
      </dgm:t>
    </dgm:pt>
    <dgm:pt modelId="{7A3EA3B9-C255-4192-A74A-0AA0E89D837B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/>
            <a:t>Pont entre Model et </a:t>
          </a:r>
          <a:r>
            <a:rPr lang="en-CA" dirty="0" err="1"/>
            <a:t>DbTables</a:t>
          </a:r>
          <a:endParaRPr lang="en-CA" dirty="0"/>
        </a:p>
      </dgm:t>
    </dgm:pt>
    <dgm:pt modelId="{A4AE8923-CF35-402F-8F24-E29D7165E275}" type="parTrans" cxnId="{847BB835-207E-4DD9-B136-C43D8676F7BA}">
      <dgm:prSet/>
      <dgm:spPr/>
      <dgm:t>
        <a:bodyPr/>
        <a:lstStyle/>
        <a:p>
          <a:endParaRPr lang="en-CA"/>
        </a:p>
      </dgm:t>
    </dgm:pt>
    <dgm:pt modelId="{AFA2920F-7D84-4359-B246-11124FC6C41C}" type="sibTrans" cxnId="{847BB835-207E-4DD9-B136-C43D8676F7BA}">
      <dgm:prSet/>
      <dgm:spPr/>
      <dgm:t>
        <a:bodyPr/>
        <a:lstStyle/>
        <a:p>
          <a:endParaRPr lang="en-CA"/>
        </a:p>
      </dgm:t>
    </dgm:pt>
    <dgm:pt modelId="{03DAD63A-3682-4DCD-A1F6-C67315FF719B}">
      <dgm:prSet phldrT="[Texte]"/>
      <dgm:spPr/>
      <dgm:t>
        <a:bodyPr/>
        <a:lstStyle/>
        <a:p>
          <a:r>
            <a:rPr lang="en-CA">
              <a:solidFill>
                <a:schemeClr val="tx1"/>
              </a:solidFill>
            </a:rPr>
            <a:t>Connexion DB</a:t>
          </a:r>
          <a:endParaRPr lang="en-CA" dirty="0">
            <a:solidFill>
              <a:schemeClr val="tx1"/>
            </a:solidFill>
          </a:endParaRPr>
        </a:p>
      </dgm:t>
    </dgm:pt>
    <dgm:pt modelId="{06348906-27E3-4AF3-86D3-022CC90034DA}" type="parTrans" cxnId="{1411C402-1067-4134-9F83-31EF1E2B2D07}">
      <dgm:prSet/>
      <dgm:spPr/>
      <dgm:t>
        <a:bodyPr/>
        <a:lstStyle/>
        <a:p>
          <a:endParaRPr lang="en-CA"/>
        </a:p>
      </dgm:t>
    </dgm:pt>
    <dgm:pt modelId="{78466510-4952-4FC0-92F3-9FD5D56FFC9F}" type="sibTrans" cxnId="{1411C402-1067-4134-9F83-31EF1E2B2D07}">
      <dgm:prSet/>
      <dgm:spPr/>
      <dgm:t>
        <a:bodyPr/>
        <a:lstStyle/>
        <a:p>
          <a:endParaRPr lang="en-CA"/>
        </a:p>
      </dgm:t>
    </dgm:pt>
    <dgm:pt modelId="{4D701DC8-C6D0-4F8F-8EDA-302AC92597A9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/>
            <a:t>Add-Migration Nom(script)</a:t>
          </a:r>
        </a:p>
      </dgm:t>
    </dgm:pt>
    <dgm:pt modelId="{38E69697-CC37-426C-A8EB-6F55B8E24AF8}" type="parTrans" cxnId="{E53ADF47-34B9-4EC2-ADD6-62C1B3D5A521}">
      <dgm:prSet/>
      <dgm:spPr/>
      <dgm:t>
        <a:bodyPr/>
        <a:lstStyle/>
        <a:p>
          <a:endParaRPr lang="en-CA"/>
        </a:p>
      </dgm:t>
    </dgm:pt>
    <dgm:pt modelId="{040AD0A4-AA62-495F-99B7-579EABEB4D86}" type="sibTrans" cxnId="{E53ADF47-34B9-4EC2-ADD6-62C1B3D5A521}">
      <dgm:prSet/>
      <dgm:spPr/>
      <dgm:t>
        <a:bodyPr/>
        <a:lstStyle/>
        <a:p>
          <a:endParaRPr lang="en-CA"/>
        </a:p>
      </dgm:t>
    </dgm:pt>
    <dgm:pt modelId="{58442B0B-5094-4392-A7D4-C613995BED65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/>
            <a:t>Update-database</a:t>
          </a:r>
        </a:p>
      </dgm:t>
    </dgm:pt>
    <dgm:pt modelId="{5EAFC13B-75B0-4095-91F8-B32D9803DAC8}" type="parTrans" cxnId="{3E24E5C3-AC9A-41FD-B266-7B18CAC77857}">
      <dgm:prSet/>
      <dgm:spPr/>
      <dgm:t>
        <a:bodyPr/>
        <a:lstStyle/>
        <a:p>
          <a:endParaRPr lang="en-CA"/>
        </a:p>
      </dgm:t>
    </dgm:pt>
    <dgm:pt modelId="{459B3B55-B1ED-4138-87D3-42F1652EE5F5}" type="sibTrans" cxnId="{3E24E5C3-AC9A-41FD-B266-7B18CAC77857}">
      <dgm:prSet/>
      <dgm:spPr/>
      <dgm:t>
        <a:bodyPr/>
        <a:lstStyle/>
        <a:p>
          <a:endParaRPr lang="en-CA"/>
        </a:p>
      </dgm:t>
    </dgm:pt>
    <dgm:pt modelId="{1BEB1EE1-531B-4038-9FF7-54141419A10E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/>
            <a:t>Un </a:t>
          </a:r>
          <a:r>
            <a:rPr lang="en-CA" dirty="0" err="1"/>
            <a:t>DbSet</a:t>
          </a:r>
          <a:r>
            <a:rPr lang="en-CA" dirty="0"/>
            <a:t> par </a:t>
          </a:r>
          <a:r>
            <a:rPr lang="en-CA" dirty="0" err="1"/>
            <a:t>classe</a:t>
          </a:r>
          <a:endParaRPr lang="en-CA" dirty="0"/>
        </a:p>
      </dgm:t>
    </dgm:pt>
    <dgm:pt modelId="{DC7CA614-17D2-4C1F-AB86-4BE51069C672}" type="parTrans" cxnId="{178E54AE-2B04-4FD1-9B36-8D3FC0421A65}">
      <dgm:prSet/>
      <dgm:spPr/>
      <dgm:t>
        <a:bodyPr/>
        <a:lstStyle/>
        <a:p>
          <a:endParaRPr lang="en-CA"/>
        </a:p>
      </dgm:t>
    </dgm:pt>
    <dgm:pt modelId="{E5F605F6-A160-4A11-A7F0-91EEAB3B2769}" type="sibTrans" cxnId="{178E54AE-2B04-4FD1-9B36-8D3FC0421A65}">
      <dgm:prSet/>
      <dgm:spPr/>
      <dgm:t>
        <a:bodyPr/>
        <a:lstStyle/>
        <a:p>
          <a:endParaRPr lang="en-CA"/>
        </a:p>
      </dgm:t>
    </dgm:pt>
    <dgm:pt modelId="{B4F327F2-0AB9-479B-A358-643DEFC85192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 err="1"/>
            <a:t>appsettings.json</a:t>
          </a:r>
          <a:endParaRPr lang="en-CA" dirty="0"/>
        </a:p>
      </dgm:t>
    </dgm:pt>
    <dgm:pt modelId="{35072C79-A1C0-4975-BFF9-957A35B6AB21}" type="parTrans" cxnId="{709E92C6-48B9-4133-9E14-EBFCC71427BF}">
      <dgm:prSet/>
      <dgm:spPr/>
      <dgm:t>
        <a:bodyPr/>
        <a:lstStyle/>
        <a:p>
          <a:endParaRPr lang="en-CA"/>
        </a:p>
      </dgm:t>
    </dgm:pt>
    <dgm:pt modelId="{DC8BC5B6-2FED-4851-8DF4-5469F50E57AE}" type="sibTrans" cxnId="{709E92C6-48B9-4133-9E14-EBFCC71427BF}">
      <dgm:prSet/>
      <dgm:spPr/>
      <dgm:t>
        <a:bodyPr/>
        <a:lstStyle/>
        <a:p>
          <a:endParaRPr lang="en-CA"/>
        </a:p>
      </dgm:t>
    </dgm:pt>
    <dgm:pt modelId="{783A2446-D6B9-40AB-BD61-6A5B610CABFC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/>
            <a:t>DI setup dans </a:t>
          </a:r>
          <a:r>
            <a:rPr lang="en-CA" dirty="0" err="1"/>
            <a:t>Program.cs</a:t>
          </a:r>
          <a:endParaRPr lang="en-CA" dirty="0"/>
        </a:p>
      </dgm:t>
    </dgm:pt>
    <dgm:pt modelId="{D885CB6B-5218-4B14-80CF-7B872822FC70}" type="parTrans" cxnId="{AA22A598-252A-4A08-BB52-A05E7C597F1C}">
      <dgm:prSet/>
      <dgm:spPr/>
      <dgm:t>
        <a:bodyPr/>
        <a:lstStyle/>
        <a:p>
          <a:endParaRPr lang="en-CA"/>
        </a:p>
      </dgm:t>
    </dgm:pt>
    <dgm:pt modelId="{D890421C-E102-44EC-A5F0-56018488383C}" type="sibTrans" cxnId="{AA22A598-252A-4A08-BB52-A05E7C597F1C}">
      <dgm:prSet/>
      <dgm:spPr/>
      <dgm:t>
        <a:bodyPr/>
        <a:lstStyle/>
        <a:p>
          <a:endParaRPr lang="en-CA"/>
        </a:p>
      </dgm:t>
    </dgm:pt>
    <dgm:pt modelId="{6928E44C-C9B6-4E12-BFC3-0DC71FA7CEF4}">
      <dgm:prSet phldrT="[Texte]"/>
      <dgm:spPr/>
      <dgm:t>
        <a:bodyPr/>
        <a:lstStyle/>
        <a:p>
          <a:r>
            <a:rPr lang="en-CA">
              <a:solidFill>
                <a:schemeClr val="tx1"/>
              </a:solidFill>
            </a:rPr>
            <a:t>Migration</a:t>
          </a:r>
          <a:endParaRPr lang="en-CA" dirty="0">
            <a:solidFill>
              <a:schemeClr val="tx1"/>
            </a:solidFill>
          </a:endParaRPr>
        </a:p>
      </dgm:t>
    </dgm:pt>
    <dgm:pt modelId="{CE2B3EC3-60DB-4440-8CF7-4BFD7E06D81B}" type="parTrans" cxnId="{6860CC30-1978-4434-887D-02D098C682D7}">
      <dgm:prSet/>
      <dgm:spPr/>
      <dgm:t>
        <a:bodyPr/>
        <a:lstStyle/>
        <a:p>
          <a:endParaRPr lang="en-CA"/>
        </a:p>
      </dgm:t>
    </dgm:pt>
    <dgm:pt modelId="{4FA0FA06-5CF8-433E-A7A0-0DF4B93D3D54}" type="sibTrans" cxnId="{6860CC30-1978-4434-887D-02D098C682D7}">
      <dgm:prSet/>
      <dgm:spPr/>
      <dgm:t>
        <a:bodyPr/>
        <a:lstStyle/>
        <a:p>
          <a:endParaRPr lang="en-CA"/>
        </a:p>
      </dgm:t>
    </dgm:pt>
    <dgm:pt modelId="{CFF11749-E9A9-4C20-80F0-C5BDB14EAEA4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Models</a:t>
          </a:r>
          <a:r>
            <a:rPr lang="fr-CA" dirty="0">
              <a:solidFill>
                <a:schemeClr val="tx1"/>
              </a:solidFill>
            </a:rPr>
            <a:t> Classes</a:t>
          </a:r>
          <a:endParaRPr lang="en-CA" dirty="0">
            <a:solidFill>
              <a:schemeClr val="tx1"/>
            </a:solidFill>
          </a:endParaRPr>
        </a:p>
      </dgm:t>
    </dgm:pt>
    <dgm:pt modelId="{00689087-0776-4AE2-89F8-231850B563D8}" type="parTrans" cxnId="{17483587-495B-4D5F-A5F4-D9515E289E7A}">
      <dgm:prSet/>
      <dgm:spPr/>
      <dgm:t>
        <a:bodyPr/>
        <a:lstStyle/>
        <a:p>
          <a:endParaRPr lang="en-CA"/>
        </a:p>
      </dgm:t>
    </dgm:pt>
    <dgm:pt modelId="{0A4F6162-ABA8-4AAC-B06E-5A76562C466C}" type="sibTrans" cxnId="{17483587-495B-4D5F-A5F4-D9515E289E7A}">
      <dgm:prSet/>
      <dgm:spPr/>
      <dgm:t>
        <a:bodyPr/>
        <a:lstStyle/>
        <a:p>
          <a:endParaRPr lang="en-CA"/>
        </a:p>
      </dgm:t>
    </dgm:pt>
    <dgm:pt modelId="{C54B1CFC-214E-4D4E-84F1-2E7AF2116AD1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fr-CA" dirty="0"/>
            <a:t>Une classe publique par table</a:t>
          </a:r>
          <a:endParaRPr lang="en-CA" dirty="0"/>
        </a:p>
      </dgm:t>
    </dgm:pt>
    <dgm:pt modelId="{19856554-EF2D-499B-BBB2-96DCBD104AFE}" type="parTrans" cxnId="{DBDA0006-98D2-4811-899A-660CF823F13C}">
      <dgm:prSet/>
      <dgm:spPr/>
      <dgm:t>
        <a:bodyPr/>
        <a:lstStyle/>
        <a:p>
          <a:endParaRPr lang="en-CA"/>
        </a:p>
      </dgm:t>
    </dgm:pt>
    <dgm:pt modelId="{126309AE-7CCD-44C6-AFA4-804F1EFC3C96}" type="sibTrans" cxnId="{DBDA0006-98D2-4811-899A-660CF823F13C}">
      <dgm:prSet/>
      <dgm:spPr/>
      <dgm:t>
        <a:bodyPr/>
        <a:lstStyle/>
        <a:p>
          <a:endParaRPr lang="en-CA"/>
        </a:p>
      </dgm:t>
    </dgm:pt>
    <dgm:pt modelId="{DAA42F5C-B8E7-49CC-BC9F-36F7429A263F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fr-CA" dirty="0"/>
            <a:t>Propriétés =</a:t>
          </a:r>
          <a:r>
            <a:rPr lang="en-CA" dirty="0"/>
            <a:t>&gt; </a:t>
          </a:r>
          <a:r>
            <a:rPr lang="en-CA" dirty="0" err="1"/>
            <a:t>colonnes</a:t>
          </a:r>
          <a:endParaRPr lang="en-CA" dirty="0"/>
        </a:p>
      </dgm:t>
    </dgm:pt>
    <dgm:pt modelId="{4F509687-4643-49BE-96D3-FDEA34ED9029}" type="parTrans" cxnId="{A33153BF-0459-47CB-B1C7-BABC72D126D5}">
      <dgm:prSet/>
      <dgm:spPr/>
      <dgm:t>
        <a:bodyPr/>
        <a:lstStyle/>
        <a:p>
          <a:endParaRPr lang="en-CA"/>
        </a:p>
      </dgm:t>
    </dgm:pt>
    <dgm:pt modelId="{DC396D67-D59D-42A0-BEEE-978BD09BCB50}" type="sibTrans" cxnId="{A33153BF-0459-47CB-B1C7-BABC72D126D5}">
      <dgm:prSet/>
      <dgm:spPr/>
      <dgm:t>
        <a:bodyPr/>
        <a:lstStyle/>
        <a:p>
          <a:endParaRPr lang="en-CA"/>
        </a:p>
      </dgm:t>
    </dgm:pt>
    <dgm:pt modelId="{D42793B0-7CF8-4EB5-94C1-0E5FE8EE8EC9}">
      <dgm:prSet phldrT="[Texte]"/>
      <dgm:spPr/>
      <dgm:t>
        <a:bodyPr/>
        <a:lstStyle/>
        <a:p>
          <a:r>
            <a:rPr lang="en-CA" dirty="0" err="1">
              <a:solidFill>
                <a:schemeClr val="tx1"/>
              </a:solidFill>
            </a:rPr>
            <a:t>Nugets</a:t>
          </a:r>
          <a:endParaRPr lang="en-CA" dirty="0">
            <a:solidFill>
              <a:schemeClr val="tx1"/>
            </a:solidFill>
          </a:endParaRPr>
        </a:p>
      </dgm:t>
    </dgm:pt>
    <dgm:pt modelId="{C1F9E2F7-1213-4CC6-8D74-23CDC1E4D949}" type="parTrans" cxnId="{7B3B211B-0BE3-4396-B767-25A1BDA22381}">
      <dgm:prSet/>
      <dgm:spPr/>
      <dgm:t>
        <a:bodyPr/>
        <a:lstStyle/>
        <a:p>
          <a:endParaRPr lang="fr-CA"/>
        </a:p>
      </dgm:t>
    </dgm:pt>
    <dgm:pt modelId="{E896AE0A-9591-4914-938F-E8213AF336A7}" type="sibTrans" cxnId="{7B3B211B-0BE3-4396-B767-25A1BDA22381}">
      <dgm:prSet/>
      <dgm:spPr/>
      <dgm:t>
        <a:bodyPr/>
        <a:lstStyle/>
        <a:p>
          <a:endParaRPr lang="fr-CA"/>
        </a:p>
      </dgm:t>
    </dgm:pt>
    <dgm:pt modelId="{C484342B-9BC4-48AC-9482-B1EFAE947278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Installer les packages </a:t>
          </a:r>
          <a:r>
            <a:rPr lang="en-CA" dirty="0" err="1">
              <a:solidFill>
                <a:schemeClr val="tx1"/>
              </a:solidFill>
            </a:rPr>
            <a:t>requis</a:t>
          </a:r>
          <a:endParaRPr lang="en-CA" dirty="0">
            <a:solidFill>
              <a:schemeClr val="tx1"/>
            </a:solidFill>
          </a:endParaRPr>
        </a:p>
      </dgm:t>
    </dgm:pt>
    <dgm:pt modelId="{A0F38666-5DDC-4AD7-95DF-EABCB44E392E}" type="parTrans" cxnId="{5C67C597-B4EC-4E51-984F-58FBB720CCFF}">
      <dgm:prSet/>
      <dgm:spPr/>
      <dgm:t>
        <a:bodyPr/>
        <a:lstStyle/>
        <a:p>
          <a:endParaRPr lang="fr-CA"/>
        </a:p>
      </dgm:t>
    </dgm:pt>
    <dgm:pt modelId="{56C98190-DD31-4A3F-898E-5909B7B2AB0F}" type="sibTrans" cxnId="{5C67C597-B4EC-4E51-984F-58FBB720CCFF}">
      <dgm:prSet/>
      <dgm:spPr/>
      <dgm:t>
        <a:bodyPr/>
        <a:lstStyle/>
        <a:p>
          <a:endParaRPr lang="fr-CA"/>
        </a:p>
      </dgm:t>
    </dgm:pt>
    <dgm:pt modelId="{EE5F1B53-700E-4F57-95D3-8CFAD16AF37A}">
      <dgm:prSet phldrT="[Texte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CA" dirty="0" err="1"/>
            <a:t>Propriétés</a:t>
          </a:r>
          <a:r>
            <a:rPr lang="en-CA" dirty="0"/>
            <a:t> de navigation =&gt; Relations (</a:t>
          </a:r>
          <a:r>
            <a:rPr lang="en-CA" dirty="0" err="1"/>
            <a:t>contraintes</a:t>
          </a:r>
          <a:r>
            <a:rPr lang="en-CA" dirty="0"/>
            <a:t>, </a:t>
          </a:r>
          <a:r>
            <a:rPr lang="en-CA" dirty="0" err="1"/>
            <a:t>clés</a:t>
          </a:r>
          <a:r>
            <a:rPr lang="en-CA" dirty="0"/>
            <a:t>)</a:t>
          </a:r>
        </a:p>
      </dgm:t>
    </dgm:pt>
    <dgm:pt modelId="{A85D9028-7BE2-45CD-8119-124167E81B08}" type="parTrans" cxnId="{E118B848-5026-497A-9026-502432DAF2DB}">
      <dgm:prSet/>
      <dgm:spPr/>
      <dgm:t>
        <a:bodyPr/>
        <a:lstStyle/>
        <a:p>
          <a:endParaRPr lang="fr-CA"/>
        </a:p>
      </dgm:t>
    </dgm:pt>
    <dgm:pt modelId="{DE45908F-761D-4222-9E10-3AD20B617331}" type="sibTrans" cxnId="{E118B848-5026-497A-9026-502432DAF2DB}">
      <dgm:prSet/>
      <dgm:spPr/>
      <dgm:t>
        <a:bodyPr/>
        <a:lstStyle/>
        <a:p>
          <a:endParaRPr lang="fr-CA"/>
        </a:p>
      </dgm:t>
    </dgm:pt>
    <dgm:pt modelId="{4C837B36-5B1E-482D-B249-255D63B927CB}" type="pres">
      <dgm:prSet presAssocID="{C5828EED-C470-4261-9FE7-881B171E4069}" presName="linearFlow" presStyleCnt="0">
        <dgm:presLayoutVars>
          <dgm:dir/>
          <dgm:animLvl val="lvl"/>
          <dgm:resizeHandles val="exact"/>
        </dgm:presLayoutVars>
      </dgm:prSet>
      <dgm:spPr/>
    </dgm:pt>
    <dgm:pt modelId="{A4E91437-A3BB-4E39-9C96-8E639B8438D9}" type="pres">
      <dgm:prSet presAssocID="{D42793B0-7CF8-4EB5-94C1-0E5FE8EE8EC9}" presName="composite" presStyleCnt="0"/>
      <dgm:spPr/>
    </dgm:pt>
    <dgm:pt modelId="{61F22359-CF38-4401-8134-D008EBCFB374}" type="pres">
      <dgm:prSet presAssocID="{D42793B0-7CF8-4EB5-94C1-0E5FE8EE8EC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E1041BD-251A-4958-B93A-F8B065E52C51}" type="pres">
      <dgm:prSet presAssocID="{D42793B0-7CF8-4EB5-94C1-0E5FE8EE8EC9}" presName="descendantText" presStyleLbl="alignAcc1" presStyleIdx="0" presStyleCnt="5">
        <dgm:presLayoutVars>
          <dgm:bulletEnabled val="1"/>
        </dgm:presLayoutVars>
      </dgm:prSet>
      <dgm:spPr/>
    </dgm:pt>
    <dgm:pt modelId="{5A296080-B423-4EEF-9DEA-8A5C1A3B5E63}" type="pres">
      <dgm:prSet presAssocID="{E896AE0A-9591-4914-938F-E8213AF336A7}" presName="sp" presStyleCnt="0"/>
      <dgm:spPr/>
    </dgm:pt>
    <dgm:pt modelId="{431F9387-7B34-4226-9F2A-4F1E5B24DE33}" type="pres">
      <dgm:prSet presAssocID="{CFF11749-E9A9-4C20-80F0-C5BDB14EAEA4}" presName="composite" presStyleCnt="0"/>
      <dgm:spPr/>
    </dgm:pt>
    <dgm:pt modelId="{74971EF2-E557-4B59-8896-BD303A13E73E}" type="pres">
      <dgm:prSet presAssocID="{CFF11749-E9A9-4C20-80F0-C5BDB14EAEA4}" presName="parentText" presStyleLbl="alignNode1" presStyleIdx="1" presStyleCnt="5" custLinFactNeighborY="0">
        <dgm:presLayoutVars>
          <dgm:chMax val="1"/>
          <dgm:bulletEnabled val="1"/>
        </dgm:presLayoutVars>
      </dgm:prSet>
      <dgm:spPr/>
    </dgm:pt>
    <dgm:pt modelId="{874D00C0-DD7F-496F-8BB3-8EE72803A4B0}" type="pres">
      <dgm:prSet presAssocID="{CFF11749-E9A9-4C20-80F0-C5BDB14EAEA4}" presName="descendantText" presStyleLbl="alignAcc1" presStyleIdx="1" presStyleCnt="5" custLinFactNeighborX="49" custLinFactNeighborY="-113">
        <dgm:presLayoutVars>
          <dgm:bulletEnabled val="1"/>
        </dgm:presLayoutVars>
      </dgm:prSet>
      <dgm:spPr/>
    </dgm:pt>
    <dgm:pt modelId="{5B0C5F2E-238F-4D88-B819-043B45A4B62E}" type="pres">
      <dgm:prSet presAssocID="{0A4F6162-ABA8-4AAC-B06E-5A76562C466C}" presName="sp" presStyleCnt="0"/>
      <dgm:spPr/>
    </dgm:pt>
    <dgm:pt modelId="{8BDF1446-E2CB-45B2-91D2-1B3A40E43BDA}" type="pres">
      <dgm:prSet presAssocID="{0A11CD55-21A6-4221-B2B3-EA302C82642C}" presName="composite" presStyleCnt="0"/>
      <dgm:spPr/>
    </dgm:pt>
    <dgm:pt modelId="{7EEE77CF-4568-4091-A147-3C81E092C62E}" type="pres">
      <dgm:prSet presAssocID="{0A11CD55-21A6-4221-B2B3-EA302C82642C}" presName="parentText" presStyleLbl="alignNode1" presStyleIdx="2" presStyleCnt="5" custLinFactNeighborY="0">
        <dgm:presLayoutVars>
          <dgm:chMax val="1"/>
          <dgm:bulletEnabled val="1"/>
        </dgm:presLayoutVars>
      </dgm:prSet>
      <dgm:spPr/>
    </dgm:pt>
    <dgm:pt modelId="{22937A73-9A03-45FC-9298-55394DFF81D4}" type="pres">
      <dgm:prSet presAssocID="{0A11CD55-21A6-4221-B2B3-EA302C82642C}" presName="descendantText" presStyleLbl="alignAcc1" presStyleIdx="2" presStyleCnt="5">
        <dgm:presLayoutVars>
          <dgm:bulletEnabled val="1"/>
        </dgm:presLayoutVars>
      </dgm:prSet>
      <dgm:spPr/>
    </dgm:pt>
    <dgm:pt modelId="{2B96210F-7C10-43EA-8C1A-84E2F1A1C9B8}" type="pres">
      <dgm:prSet presAssocID="{2434B5FE-7EE6-43C7-983C-0EC92D368AB5}" presName="sp" presStyleCnt="0"/>
      <dgm:spPr/>
    </dgm:pt>
    <dgm:pt modelId="{DEA39710-158C-4B68-814E-737D699DF0C7}" type="pres">
      <dgm:prSet presAssocID="{03DAD63A-3682-4DCD-A1F6-C67315FF719B}" presName="composite" presStyleCnt="0"/>
      <dgm:spPr/>
    </dgm:pt>
    <dgm:pt modelId="{681A2F6E-427A-4ED9-A923-CBBF3BE4EC79}" type="pres">
      <dgm:prSet presAssocID="{03DAD63A-3682-4DCD-A1F6-C67315FF719B}" presName="parentText" presStyleLbl="alignNode1" presStyleIdx="3" presStyleCnt="5" custLinFactNeighborY="0">
        <dgm:presLayoutVars>
          <dgm:chMax val="1"/>
          <dgm:bulletEnabled val="1"/>
        </dgm:presLayoutVars>
      </dgm:prSet>
      <dgm:spPr/>
    </dgm:pt>
    <dgm:pt modelId="{988A15A5-3827-4147-9FDC-40B83D43775C}" type="pres">
      <dgm:prSet presAssocID="{03DAD63A-3682-4DCD-A1F6-C67315FF719B}" presName="descendantText" presStyleLbl="alignAcc1" presStyleIdx="3" presStyleCnt="5">
        <dgm:presLayoutVars>
          <dgm:bulletEnabled val="1"/>
        </dgm:presLayoutVars>
      </dgm:prSet>
      <dgm:spPr/>
    </dgm:pt>
    <dgm:pt modelId="{E48B22A6-262C-41CE-94E7-E55CBE7BF5A4}" type="pres">
      <dgm:prSet presAssocID="{78466510-4952-4FC0-92F3-9FD5D56FFC9F}" presName="sp" presStyleCnt="0"/>
      <dgm:spPr/>
    </dgm:pt>
    <dgm:pt modelId="{0277E4FD-8887-4259-9E1A-ED6E4DF8F9B6}" type="pres">
      <dgm:prSet presAssocID="{6928E44C-C9B6-4E12-BFC3-0DC71FA7CEF4}" presName="composite" presStyleCnt="0"/>
      <dgm:spPr/>
    </dgm:pt>
    <dgm:pt modelId="{31D7162D-6D83-47B5-B2B3-1DF4225D12EF}" type="pres">
      <dgm:prSet presAssocID="{6928E44C-C9B6-4E12-BFC3-0DC71FA7CEF4}" presName="parentText" presStyleLbl="alignNode1" presStyleIdx="4" presStyleCnt="5" custLinFactNeighborY="0">
        <dgm:presLayoutVars>
          <dgm:chMax val="1"/>
          <dgm:bulletEnabled val="1"/>
        </dgm:presLayoutVars>
      </dgm:prSet>
      <dgm:spPr/>
    </dgm:pt>
    <dgm:pt modelId="{2CE76502-CDF4-485A-8ADB-02947F076795}" type="pres">
      <dgm:prSet presAssocID="{6928E44C-C9B6-4E12-BFC3-0DC71FA7CEF4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6BC9C00-9FF0-4A81-8D7F-8A3E64FFD59A}" type="presOf" srcId="{6928E44C-C9B6-4E12-BFC3-0DC71FA7CEF4}" destId="{31D7162D-6D83-47B5-B2B3-1DF4225D12EF}" srcOrd="0" destOrd="0" presId="urn:microsoft.com/office/officeart/2005/8/layout/chevron2"/>
    <dgm:cxn modelId="{1411C402-1067-4134-9F83-31EF1E2B2D07}" srcId="{C5828EED-C470-4261-9FE7-881B171E4069}" destId="{03DAD63A-3682-4DCD-A1F6-C67315FF719B}" srcOrd="3" destOrd="0" parTransId="{06348906-27E3-4AF3-86D3-022CC90034DA}" sibTransId="{78466510-4952-4FC0-92F3-9FD5D56FFC9F}"/>
    <dgm:cxn modelId="{DBDA0006-98D2-4811-899A-660CF823F13C}" srcId="{CFF11749-E9A9-4C20-80F0-C5BDB14EAEA4}" destId="{C54B1CFC-214E-4D4E-84F1-2E7AF2116AD1}" srcOrd="0" destOrd="0" parTransId="{19856554-EF2D-499B-BBB2-96DCBD104AFE}" sibTransId="{126309AE-7CCD-44C6-AFA4-804F1EFC3C96}"/>
    <dgm:cxn modelId="{0E99890C-9355-48C0-9786-E2C8319C6F1C}" type="presOf" srcId="{783A2446-D6B9-40AB-BD61-6A5B610CABFC}" destId="{988A15A5-3827-4147-9FDC-40B83D43775C}" srcOrd="0" destOrd="1" presId="urn:microsoft.com/office/officeart/2005/8/layout/chevron2"/>
    <dgm:cxn modelId="{7B3B211B-0BE3-4396-B767-25A1BDA22381}" srcId="{C5828EED-C470-4261-9FE7-881B171E4069}" destId="{D42793B0-7CF8-4EB5-94C1-0E5FE8EE8EC9}" srcOrd="0" destOrd="0" parTransId="{C1F9E2F7-1213-4CC6-8D74-23CDC1E4D949}" sibTransId="{E896AE0A-9591-4914-938F-E8213AF336A7}"/>
    <dgm:cxn modelId="{6860CC30-1978-4434-887D-02D098C682D7}" srcId="{C5828EED-C470-4261-9FE7-881B171E4069}" destId="{6928E44C-C9B6-4E12-BFC3-0DC71FA7CEF4}" srcOrd="4" destOrd="0" parTransId="{CE2B3EC3-60DB-4440-8CF7-4BFD7E06D81B}" sibTransId="{4FA0FA06-5CF8-433E-A7A0-0DF4B93D3D54}"/>
    <dgm:cxn modelId="{9ED47434-C060-4236-BF63-1C506982D44A}" type="presOf" srcId="{B4F327F2-0AB9-479B-A358-643DEFC85192}" destId="{988A15A5-3827-4147-9FDC-40B83D43775C}" srcOrd="0" destOrd="0" presId="urn:microsoft.com/office/officeart/2005/8/layout/chevron2"/>
    <dgm:cxn modelId="{847BB835-207E-4DD9-B136-C43D8676F7BA}" srcId="{0A11CD55-21A6-4221-B2B3-EA302C82642C}" destId="{7A3EA3B9-C255-4192-A74A-0AA0E89D837B}" srcOrd="0" destOrd="0" parTransId="{A4AE8923-CF35-402F-8F24-E29D7165E275}" sibTransId="{AFA2920F-7D84-4359-B246-11124FC6C41C}"/>
    <dgm:cxn modelId="{1C4CBC3C-A73D-4F68-BC41-9F52471681A4}" srcId="{C5828EED-C470-4261-9FE7-881B171E4069}" destId="{0A11CD55-21A6-4221-B2B3-EA302C82642C}" srcOrd="2" destOrd="0" parTransId="{A8A1D761-73B3-4E16-9B67-2250AC96B594}" sibTransId="{2434B5FE-7EE6-43C7-983C-0EC92D368AB5}"/>
    <dgm:cxn modelId="{A580655F-C2D6-4530-85AF-5FE8C84DC966}" type="presOf" srcId="{7A3EA3B9-C255-4192-A74A-0AA0E89D837B}" destId="{22937A73-9A03-45FC-9298-55394DFF81D4}" srcOrd="0" destOrd="0" presId="urn:microsoft.com/office/officeart/2005/8/layout/chevron2"/>
    <dgm:cxn modelId="{F1E30360-8DB7-4003-BE9A-1303EBC5EAEE}" type="presOf" srcId="{D42793B0-7CF8-4EB5-94C1-0E5FE8EE8EC9}" destId="{61F22359-CF38-4401-8134-D008EBCFB374}" srcOrd="0" destOrd="0" presId="urn:microsoft.com/office/officeart/2005/8/layout/chevron2"/>
    <dgm:cxn modelId="{78A22162-6411-4B47-A607-EB94B870C45B}" type="presOf" srcId="{58442B0B-5094-4392-A7D4-C613995BED65}" destId="{2CE76502-CDF4-485A-8ADB-02947F076795}" srcOrd="0" destOrd="1" presId="urn:microsoft.com/office/officeart/2005/8/layout/chevron2"/>
    <dgm:cxn modelId="{4A148143-298A-4E2A-AE65-A5DAEDB30395}" type="presOf" srcId="{1BEB1EE1-531B-4038-9FF7-54141419A10E}" destId="{22937A73-9A03-45FC-9298-55394DFF81D4}" srcOrd="0" destOrd="1" presId="urn:microsoft.com/office/officeart/2005/8/layout/chevron2"/>
    <dgm:cxn modelId="{E53ADF47-34B9-4EC2-ADD6-62C1B3D5A521}" srcId="{6928E44C-C9B6-4E12-BFC3-0DC71FA7CEF4}" destId="{4D701DC8-C6D0-4F8F-8EDA-302AC92597A9}" srcOrd="0" destOrd="0" parTransId="{38E69697-CC37-426C-A8EB-6F55B8E24AF8}" sibTransId="{040AD0A4-AA62-495F-99B7-579EABEB4D86}"/>
    <dgm:cxn modelId="{E118B848-5026-497A-9026-502432DAF2DB}" srcId="{CFF11749-E9A9-4C20-80F0-C5BDB14EAEA4}" destId="{EE5F1B53-700E-4F57-95D3-8CFAD16AF37A}" srcOrd="2" destOrd="0" parTransId="{A85D9028-7BE2-45CD-8119-124167E81B08}" sibTransId="{DE45908F-761D-4222-9E10-3AD20B617331}"/>
    <dgm:cxn modelId="{2907507F-062F-4C42-9692-75AA575CF412}" type="presOf" srcId="{0A11CD55-21A6-4221-B2B3-EA302C82642C}" destId="{7EEE77CF-4568-4091-A147-3C81E092C62E}" srcOrd="0" destOrd="0" presId="urn:microsoft.com/office/officeart/2005/8/layout/chevron2"/>
    <dgm:cxn modelId="{93EB5B80-520F-4502-9BDB-DC9654C5E4A9}" type="presOf" srcId="{4D701DC8-C6D0-4F8F-8EDA-302AC92597A9}" destId="{2CE76502-CDF4-485A-8ADB-02947F076795}" srcOrd="0" destOrd="0" presId="urn:microsoft.com/office/officeart/2005/8/layout/chevron2"/>
    <dgm:cxn modelId="{17483587-495B-4D5F-A5F4-D9515E289E7A}" srcId="{C5828EED-C470-4261-9FE7-881B171E4069}" destId="{CFF11749-E9A9-4C20-80F0-C5BDB14EAEA4}" srcOrd="1" destOrd="0" parTransId="{00689087-0776-4AE2-89F8-231850B563D8}" sibTransId="{0A4F6162-ABA8-4AAC-B06E-5A76562C466C}"/>
    <dgm:cxn modelId="{A873A68C-5E5C-49A2-B48D-9FF94A6D578C}" type="presOf" srcId="{03DAD63A-3682-4DCD-A1F6-C67315FF719B}" destId="{681A2F6E-427A-4ED9-A923-CBBF3BE4EC79}" srcOrd="0" destOrd="0" presId="urn:microsoft.com/office/officeart/2005/8/layout/chevron2"/>
    <dgm:cxn modelId="{F32F1D91-A3E2-43F1-B4BC-005767C5C5C9}" type="presOf" srcId="{C54B1CFC-214E-4D4E-84F1-2E7AF2116AD1}" destId="{874D00C0-DD7F-496F-8BB3-8EE72803A4B0}" srcOrd="0" destOrd="0" presId="urn:microsoft.com/office/officeart/2005/8/layout/chevron2"/>
    <dgm:cxn modelId="{5C67C597-B4EC-4E51-984F-58FBB720CCFF}" srcId="{D42793B0-7CF8-4EB5-94C1-0E5FE8EE8EC9}" destId="{C484342B-9BC4-48AC-9482-B1EFAE947278}" srcOrd="0" destOrd="0" parTransId="{A0F38666-5DDC-4AD7-95DF-EABCB44E392E}" sibTransId="{56C98190-DD31-4A3F-898E-5909B7B2AB0F}"/>
    <dgm:cxn modelId="{AA22A598-252A-4A08-BB52-A05E7C597F1C}" srcId="{03DAD63A-3682-4DCD-A1F6-C67315FF719B}" destId="{783A2446-D6B9-40AB-BD61-6A5B610CABFC}" srcOrd="1" destOrd="0" parTransId="{D885CB6B-5218-4B14-80CF-7B872822FC70}" sibTransId="{D890421C-E102-44EC-A5F0-56018488383C}"/>
    <dgm:cxn modelId="{E77D06AD-BD53-42E9-B8B3-6E4E5D42DE55}" type="presOf" srcId="{C484342B-9BC4-48AC-9482-B1EFAE947278}" destId="{4E1041BD-251A-4958-B93A-F8B065E52C51}" srcOrd="0" destOrd="0" presId="urn:microsoft.com/office/officeart/2005/8/layout/chevron2"/>
    <dgm:cxn modelId="{178E54AE-2B04-4FD1-9B36-8D3FC0421A65}" srcId="{0A11CD55-21A6-4221-B2B3-EA302C82642C}" destId="{1BEB1EE1-531B-4038-9FF7-54141419A10E}" srcOrd="1" destOrd="0" parTransId="{DC7CA614-17D2-4C1F-AB86-4BE51069C672}" sibTransId="{E5F605F6-A160-4A11-A7F0-91EEAB3B2769}"/>
    <dgm:cxn modelId="{A33153BF-0459-47CB-B1C7-BABC72D126D5}" srcId="{CFF11749-E9A9-4C20-80F0-C5BDB14EAEA4}" destId="{DAA42F5C-B8E7-49CC-BC9F-36F7429A263F}" srcOrd="1" destOrd="0" parTransId="{4F509687-4643-49BE-96D3-FDEA34ED9029}" sibTransId="{DC396D67-D59D-42A0-BEEE-978BD09BCB50}"/>
    <dgm:cxn modelId="{3E24E5C3-AC9A-41FD-B266-7B18CAC77857}" srcId="{6928E44C-C9B6-4E12-BFC3-0DC71FA7CEF4}" destId="{58442B0B-5094-4392-A7D4-C613995BED65}" srcOrd="1" destOrd="0" parTransId="{5EAFC13B-75B0-4095-91F8-B32D9803DAC8}" sibTransId="{459B3B55-B1ED-4138-87D3-42F1652EE5F5}"/>
    <dgm:cxn modelId="{709E92C6-48B9-4133-9E14-EBFCC71427BF}" srcId="{03DAD63A-3682-4DCD-A1F6-C67315FF719B}" destId="{B4F327F2-0AB9-479B-A358-643DEFC85192}" srcOrd="0" destOrd="0" parTransId="{35072C79-A1C0-4975-BFF9-957A35B6AB21}" sibTransId="{DC8BC5B6-2FED-4851-8DF4-5469F50E57AE}"/>
    <dgm:cxn modelId="{A4E83EDB-C27F-4BB8-85A9-928DB0EA9862}" type="presOf" srcId="{EE5F1B53-700E-4F57-95D3-8CFAD16AF37A}" destId="{874D00C0-DD7F-496F-8BB3-8EE72803A4B0}" srcOrd="0" destOrd="2" presId="urn:microsoft.com/office/officeart/2005/8/layout/chevron2"/>
    <dgm:cxn modelId="{7FAF7DE4-2A16-4D23-8558-A3E15A819F6E}" type="presOf" srcId="{C5828EED-C470-4261-9FE7-881B171E4069}" destId="{4C837B36-5B1E-482D-B249-255D63B927CB}" srcOrd="0" destOrd="0" presId="urn:microsoft.com/office/officeart/2005/8/layout/chevron2"/>
    <dgm:cxn modelId="{C03FD6F3-F632-47A8-98F0-1222439F1358}" type="presOf" srcId="{DAA42F5C-B8E7-49CC-BC9F-36F7429A263F}" destId="{874D00C0-DD7F-496F-8BB3-8EE72803A4B0}" srcOrd="0" destOrd="1" presId="urn:microsoft.com/office/officeart/2005/8/layout/chevron2"/>
    <dgm:cxn modelId="{376B57F7-40BF-4992-AB6C-243F05A370C1}" type="presOf" srcId="{CFF11749-E9A9-4C20-80F0-C5BDB14EAEA4}" destId="{74971EF2-E557-4B59-8896-BD303A13E73E}" srcOrd="0" destOrd="0" presId="urn:microsoft.com/office/officeart/2005/8/layout/chevron2"/>
    <dgm:cxn modelId="{AAE33F49-2341-4F00-864C-E8E702B6998D}" type="presParOf" srcId="{4C837B36-5B1E-482D-B249-255D63B927CB}" destId="{A4E91437-A3BB-4E39-9C96-8E639B8438D9}" srcOrd="0" destOrd="0" presId="urn:microsoft.com/office/officeart/2005/8/layout/chevron2"/>
    <dgm:cxn modelId="{89C48FCA-6689-497E-BC7F-F2C26FF04A07}" type="presParOf" srcId="{A4E91437-A3BB-4E39-9C96-8E639B8438D9}" destId="{61F22359-CF38-4401-8134-D008EBCFB374}" srcOrd="0" destOrd="0" presId="urn:microsoft.com/office/officeart/2005/8/layout/chevron2"/>
    <dgm:cxn modelId="{903EA49B-8E77-495A-82A0-4C339AEC4C64}" type="presParOf" srcId="{A4E91437-A3BB-4E39-9C96-8E639B8438D9}" destId="{4E1041BD-251A-4958-B93A-F8B065E52C51}" srcOrd="1" destOrd="0" presId="urn:microsoft.com/office/officeart/2005/8/layout/chevron2"/>
    <dgm:cxn modelId="{0D0FF0E6-F2B0-4BB6-BEE7-4344F054BC61}" type="presParOf" srcId="{4C837B36-5B1E-482D-B249-255D63B927CB}" destId="{5A296080-B423-4EEF-9DEA-8A5C1A3B5E63}" srcOrd="1" destOrd="0" presId="urn:microsoft.com/office/officeart/2005/8/layout/chevron2"/>
    <dgm:cxn modelId="{FBEF779E-382A-4CD7-8C2D-81FC65B2950C}" type="presParOf" srcId="{4C837B36-5B1E-482D-B249-255D63B927CB}" destId="{431F9387-7B34-4226-9F2A-4F1E5B24DE33}" srcOrd="2" destOrd="0" presId="urn:microsoft.com/office/officeart/2005/8/layout/chevron2"/>
    <dgm:cxn modelId="{BDC4DC42-AE18-4FD1-9FF5-1A1C34CA6665}" type="presParOf" srcId="{431F9387-7B34-4226-9F2A-4F1E5B24DE33}" destId="{74971EF2-E557-4B59-8896-BD303A13E73E}" srcOrd="0" destOrd="0" presId="urn:microsoft.com/office/officeart/2005/8/layout/chevron2"/>
    <dgm:cxn modelId="{43090F4B-7E6E-4A27-886B-0382D2EC15DE}" type="presParOf" srcId="{431F9387-7B34-4226-9F2A-4F1E5B24DE33}" destId="{874D00C0-DD7F-496F-8BB3-8EE72803A4B0}" srcOrd="1" destOrd="0" presId="urn:microsoft.com/office/officeart/2005/8/layout/chevron2"/>
    <dgm:cxn modelId="{081F366A-2900-41C4-A801-288D93B3F6BF}" type="presParOf" srcId="{4C837B36-5B1E-482D-B249-255D63B927CB}" destId="{5B0C5F2E-238F-4D88-B819-043B45A4B62E}" srcOrd="3" destOrd="0" presId="urn:microsoft.com/office/officeart/2005/8/layout/chevron2"/>
    <dgm:cxn modelId="{8E3DECE0-D793-4726-A31F-9F9102E1B8E2}" type="presParOf" srcId="{4C837B36-5B1E-482D-B249-255D63B927CB}" destId="{8BDF1446-E2CB-45B2-91D2-1B3A40E43BDA}" srcOrd="4" destOrd="0" presId="urn:microsoft.com/office/officeart/2005/8/layout/chevron2"/>
    <dgm:cxn modelId="{8EF37101-11DC-4EDC-B1BA-01F3C431DAB7}" type="presParOf" srcId="{8BDF1446-E2CB-45B2-91D2-1B3A40E43BDA}" destId="{7EEE77CF-4568-4091-A147-3C81E092C62E}" srcOrd="0" destOrd="0" presId="urn:microsoft.com/office/officeart/2005/8/layout/chevron2"/>
    <dgm:cxn modelId="{05B86687-E9DC-4BF0-8F64-22250CE58882}" type="presParOf" srcId="{8BDF1446-E2CB-45B2-91D2-1B3A40E43BDA}" destId="{22937A73-9A03-45FC-9298-55394DFF81D4}" srcOrd="1" destOrd="0" presId="urn:microsoft.com/office/officeart/2005/8/layout/chevron2"/>
    <dgm:cxn modelId="{36ECBA2D-84F5-40D1-A133-64EA790C3ACE}" type="presParOf" srcId="{4C837B36-5B1E-482D-B249-255D63B927CB}" destId="{2B96210F-7C10-43EA-8C1A-84E2F1A1C9B8}" srcOrd="5" destOrd="0" presId="urn:microsoft.com/office/officeart/2005/8/layout/chevron2"/>
    <dgm:cxn modelId="{3A9438DA-81B6-4104-B0E2-5B2C4ED600F6}" type="presParOf" srcId="{4C837B36-5B1E-482D-B249-255D63B927CB}" destId="{DEA39710-158C-4B68-814E-737D699DF0C7}" srcOrd="6" destOrd="0" presId="urn:microsoft.com/office/officeart/2005/8/layout/chevron2"/>
    <dgm:cxn modelId="{C4A03A29-3FDE-4C38-9D2E-29BE4DA03FD4}" type="presParOf" srcId="{DEA39710-158C-4B68-814E-737D699DF0C7}" destId="{681A2F6E-427A-4ED9-A923-CBBF3BE4EC79}" srcOrd="0" destOrd="0" presId="urn:microsoft.com/office/officeart/2005/8/layout/chevron2"/>
    <dgm:cxn modelId="{045B4F0D-4485-485A-9CE7-6594B36F3C9B}" type="presParOf" srcId="{DEA39710-158C-4B68-814E-737D699DF0C7}" destId="{988A15A5-3827-4147-9FDC-40B83D43775C}" srcOrd="1" destOrd="0" presId="urn:microsoft.com/office/officeart/2005/8/layout/chevron2"/>
    <dgm:cxn modelId="{6CB8CC20-A08C-4229-90D0-9586B43CB331}" type="presParOf" srcId="{4C837B36-5B1E-482D-B249-255D63B927CB}" destId="{E48B22A6-262C-41CE-94E7-E55CBE7BF5A4}" srcOrd="7" destOrd="0" presId="urn:microsoft.com/office/officeart/2005/8/layout/chevron2"/>
    <dgm:cxn modelId="{E2B94F71-3943-4100-BCED-D9A29746B0E4}" type="presParOf" srcId="{4C837B36-5B1E-482D-B249-255D63B927CB}" destId="{0277E4FD-8887-4259-9E1A-ED6E4DF8F9B6}" srcOrd="8" destOrd="0" presId="urn:microsoft.com/office/officeart/2005/8/layout/chevron2"/>
    <dgm:cxn modelId="{57C44C45-D89B-4AAF-A175-E48465B634AF}" type="presParOf" srcId="{0277E4FD-8887-4259-9E1A-ED6E4DF8F9B6}" destId="{31D7162D-6D83-47B5-B2B3-1DF4225D12EF}" srcOrd="0" destOrd="0" presId="urn:microsoft.com/office/officeart/2005/8/layout/chevron2"/>
    <dgm:cxn modelId="{AC943C79-606D-4F95-922C-2106E945DD6D}" type="presParOf" srcId="{0277E4FD-8887-4259-9E1A-ED6E4DF8F9B6}" destId="{2CE76502-CDF4-485A-8ADB-02947F0767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62760-054E-403D-BF6F-D528F4FDDD01}" type="doc">
      <dgm:prSet loTypeId="urn:microsoft.com/office/officeart/2005/8/layout/cycle5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1566497D-4523-4ADC-B3A0-3DC2390186D2}">
      <dgm:prSet phldrT="[Texte]"/>
      <dgm:spPr/>
      <dgm:t>
        <a:bodyPr/>
        <a:lstStyle/>
        <a:p>
          <a:r>
            <a:rPr lang="en-CA" dirty="0" err="1"/>
            <a:t>Ajouter</a:t>
          </a:r>
          <a:r>
            <a:rPr lang="en-CA" dirty="0"/>
            <a:t>/Modifier</a:t>
          </a:r>
        </a:p>
        <a:p>
          <a:r>
            <a:rPr lang="en-CA" dirty="0"/>
            <a:t>Models</a:t>
          </a:r>
        </a:p>
      </dgm:t>
    </dgm:pt>
    <dgm:pt modelId="{2007A71E-DB55-49E1-B040-24360BDAA909}" type="parTrans" cxnId="{79778DB2-126A-45CF-9F0A-372215A4A09B}">
      <dgm:prSet/>
      <dgm:spPr/>
      <dgm:t>
        <a:bodyPr/>
        <a:lstStyle/>
        <a:p>
          <a:endParaRPr lang="en-CA"/>
        </a:p>
      </dgm:t>
    </dgm:pt>
    <dgm:pt modelId="{21123D2C-6E2B-437B-8943-FB4C951C3811}" type="sibTrans" cxnId="{79778DB2-126A-45CF-9F0A-372215A4A09B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3580327B-FC6A-4DFD-A46D-183CACE1B5DF}">
      <dgm:prSet phldrT="[Texte]"/>
      <dgm:spPr/>
      <dgm:t>
        <a:bodyPr/>
        <a:lstStyle/>
        <a:p>
          <a:r>
            <a:rPr lang="en-CA" dirty="0"/>
            <a:t>Add-Migration</a:t>
          </a:r>
        </a:p>
      </dgm:t>
    </dgm:pt>
    <dgm:pt modelId="{98DC7F91-6364-4B00-969D-09188C7F2E40}" type="parTrans" cxnId="{E51AB448-2B9B-472E-AF0A-A619F6FB544B}">
      <dgm:prSet/>
      <dgm:spPr/>
      <dgm:t>
        <a:bodyPr/>
        <a:lstStyle/>
        <a:p>
          <a:endParaRPr lang="en-CA"/>
        </a:p>
      </dgm:t>
    </dgm:pt>
    <dgm:pt modelId="{06D96EFD-F941-4BE8-890D-DAFD3A97598B}" type="sibTrans" cxnId="{E51AB448-2B9B-472E-AF0A-A619F6FB544B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7CBD8CE9-5E8D-447C-AE17-0762FB37C96B}">
      <dgm:prSet phldrT="[Texte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Update-database</a:t>
          </a:r>
        </a:p>
      </dgm:t>
    </dgm:pt>
    <dgm:pt modelId="{09D646DD-64AB-424C-B26D-A07A564C48C2}" type="parTrans" cxnId="{637530C0-B9E4-477C-82D2-C7E3846AD382}">
      <dgm:prSet/>
      <dgm:spPr/>
      <dgm:t>
        <a:bodyPr/>
        <a:lstStyle/>
        <a:p>
          <a:endParaRPr lang="en-CA"/>
        </a:p>
      </dgm:t>
    </dgm:pt>
    <dgm:pt modelId="{F2978BE3-ABE9-4E51-B0D6-97F9A86FCD78}" type="sibTrans" cxnId="{637530C0-B9E4-477C-82D2-C7E3846AD382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9F2840C4-4B53-406B-B0D1-7F288D905854}">
      <dgm:prSet phldrT="[Texte]"/>
      <dgm:spPr/>
      <dgm:t>
        <a:bodyPr/>
        <a:lstStyle/>
        <a:p>
          <a:r>
            <a:rPr lang="en-CA" dirty="0" err="1"/>
            <a:t>Ajouter</a:t>
          </a:r>
          <a:endParaRPr lang="en-CA" dirty="0"/>
        </a:p>
        <a:p>
          <a:r>
            <a:rPr lang="en-CA" dirty="0"/>
            <a:t>validation (</a:t>
          </a:r>
          <a:r>
            <a:rPr lang="en-CA" dirty="0" err="1"/>
            <a:t>contraintes</a:t>
          </a:r>
          <a:r>
            <a:rPr lang="en-CA" dirty="0"/>
            <a:t>)</a:t>
          </a:r>
        </a:p>
      </dgm:t>
    </dgm:pt>
    <dgm:pt modelId="{92DEBC7B-B28B-4D92-8C2E-A91A87FCFC5F}" type="parTrans" cxnId="{3190CB6D-E2B1-464D-87A8-8A1DCF46E536}">
      <dgm:prSet/>
      <dgm:spPr/>
      <dgm:t>
        <a:bodyPr/>
        <a:lstStyle/>
        <a:p>
          <a:endParaRPr lang="en-CA"/>
        </a:p>
      </dgm:t>
    </dgm:pt>
    <dgm:pt modelId="{A2A308F3-20A0-407E-824C-6D25A7BCA0AC}" type="sibTrans" cxnId="{3190CB6D-E2B1-464D-87A8-8A1DCF46E536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9653A577-63C6-4333-A4D4-1FE5AEEBC6B6}">
      <dgm:prSet phldrT="[Texte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Si + class =&gt; </a:t>
          </a:r>
          <a:r>
            <a:rPr lang="en-CA" dirty="0" err="1">
              <a:solidFill>
                <a:schemeClr val="tx1"/>
              </a:solidFill>
            </a:rPr>
            <a:t>ajouter</a:t>
          </a:r>
          <a:r>
            <a:rPr lang="en-CA" dirty="0">
              <a:solidFill>
                <a:schemeClr val="tx1"/>
              </a:solidFill>
            </a:rPr>
            <a:t> </a:t>
          </a:r>
          <a:r>
            <a:rPr lang="en-CA" dirty="0" err="1">
              <a:solidFill>
                <a:schemeClr val="tx1"/>
              </a:solidFill>
            </a:rPr>
            <a:t>DbSet</a:t>
          </a:r>
          <a:endParaRPr lang="en-CA" dirty="0">
            <a:solidFill>
              <a:schemeClr val="tx1"/>
            </a:solidFill>
          </a:endParaRPr>
        </a:p>
        <a:p>
          <a:r>
            <a:rPr lang="en-CA" dirty="0">
              <a:solidFill>
                <a:schemeClr val="tx1"/>
              </a:solidFill>
            </a:rPr>
            <a:t>Dans </a:t>
          </a:r>
          <a:r>
            <a:rPr lang="en-CA" dirty="0" err="1">
              <a:solidFill>
                <a:schemeClr val="tx1"/>
              </a:solidFill>
            </a:rPr>
            <a:t>DbContext</a:t>
          </a:r>
          <a:endParaRPr lang="en-CA" dirty="0">
            <a:solidFill>
              <a:schemeClr val="tx1"/>
            </a:solidFill>
          </a:endParaRPr>
        </a:p>
      </dgm:t>
    </dgm:pt>
    <dgm:pt modelId="{1E96B342-AA12-4050-A029-448A4573779A}" type="parTrans" cxnId="{66CA5F0C-5E32-4AA9-B727-61790D97B802}">
      <dgm:prSet/>
      <dgm:spPr/>
      <dgm:t>
        <a:bodyPr/>
        <a:lstStyle/>
        <a:p>
          <a:endParaRPr lang="en-CA"/>
        </a:p>
      </dgm:t>
    </dgm:pt>
    <dgm:pt modelId="{98B71FB7-6CA1-4130-BD6A-6CA8A32BBAB7}" type="sibTrans" cxnId="{66CA5F0C-5E32-4AA9-B727-61790D97B802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066D2DA2-2779-4432-957E-1783A1EE1C7C}" type="pres">
      <dgm:prSet presAssocID="{B5A62760-054E-403D-BF6F-D528F4FDDD01}" presName="cycle" presStyleCnt="0">
        <dgm:presLayoutVars>
          <dgm:dir/>
          <dgm:resizeHandles val="exact"/>
        </dgm:presLayoutVars>
      </dgm:prSet>
      <dgm:spPr/>
    </dgm:pt>
    <dgm:pt modelId="{526E78DB-C160-45D2-9D3E-E42CD5E4E6D1}" type="pres">
      <dgm:prSet presAssocID="{1566497D-4523-4ADC-B3A0-3DC2390186D2}" presName="node" presStyleLbl="node1" presStyleIdx="0" presStyleCnt="5">
        <dgm:presLayoutVars>
          <dgm:bulletEnabled val="1"/>
        </dgm:presLayoutVars>
      </dgm:prSet>
      <dgm:spPr/>
    </dgm:pt>
    <dgm:pt modelId="{48BDEB4E-4CCB-4B1B-A754-70009A6FFB71}" type="pres">
      <dgm:prSet presAssocID="{1566497D-4523-4ADC-B3A0-3DC2390186D2}" presName="spNode" presStyleCnt="0"/>
      <dgm:spPr/>
    </dgm:pt>
    <dgm:pt modelId="{B9311AA9-550B-41D1-A510-153F37294FB7}" type="pres">
      <dgm:prSet presAssocID="{21123D2C-6E2B-437B-8943-FB4C951C3811}" presName="sibTrans" presStyleLbl="sibTrans1D1" presStyleIdx="0" presStyleCnt="5"/>
      <dgm:spPr/>
    </dgm:pt>
    <dgm:pt modelId="{00B95330-4A11-4146-B068-E56B140D3995}" type="pres">
      <dgm:prSet presAssocID="{9F2840C4-4B53-406B-B0D1-7F288D905854}" presName="node" presStyleLbl="node1" presStyleIdx="1" presStyleCnt="5">
        <dgm:presLayoutVars>
          <dgm:bulletEnabled val="1"/>
        </dgm:presLayoutVars>
      </dgm:prSet>
      <dgm:spPr/>
    </dgm:pt>
    <dgm:pt modelId="{542C6DA2-4C46-46C7-A4ED-15C10689360C}" type="pres">
      <dgm:prSet presAssocID="{9F2840C4-4B53-406B-B0D1-7F288D905854}" presName="spNode" presStyleCnt="0"/>
      <dgm:spPr/>
    </dgm:pt>
    <dgm:pt modelId="{382E5243-BB2B-4696-9566-6E6077417996}" type="pres">
      <dgm:prSet presAssocID="{A2A308F3-20A0-407E-824C-6D25A7BCA0AC}" presName="sibTrans" presStyleLbl="sibTrans1D1" presStyleIdx="1" presStyleCnt="5"/>
      <dgm:spPr/>
    </dgm:pt>
    <dgm:pt modelId="{CD2F7427-DC48-4252-837D-F4B8CD7358BF}" type="pres">
      <dgm:prSet presAssocID="{9653A577-63C6-4333-A4D4-1FE5AEEBC6B6}" presName="node" presStyleLbl="node1" presStyleIdx="2" presStyleCnt="5">
        <dgm:presLayoutVars>
          <dgm:bulletEnabled val="1"/>
        </dgm:presLayoutVars>
      </dgm:prSet>
      <dgm:spPr/>
    </dgm:pt>
    <dgm:pt modelId="{6EEDA558-704D-4A27-8057-7A56DE26E364}" type="pres">
      <dgm:prSet presAssocID="{9653A577-63C6-4333-A4D4-1FE5AEEBC6B6}" presName="spNode" presStyleCnt="0"/>
      <dgm:spPr/>
    </dgm:pt>
    <dgm:pt modelId="{0B9CEB44-D399-4629-A663-E49C9E7B8EC7}" type="pres">
      <dgm:prSet presAssocID="{98B71FB7-6CA1-4130-BD6A-6CA8A32BBAB7}" presName="sibTrans" presStyleLbl="sibTrans1D1" presStyleIdx="2" presStyleCnt="5"/>
      <dgm:spPr/>
    </dgm:pt>
    <dgm:pt modelId="{C735B3C3-8CF6-42A3-ACB0-726294BE88DF}" type="pres">
      <dgm:prSet presAssocID="{3580327B-FC6A-4DFD-A46D-183CACE1B5DF}" presName="node" presStyleLbl="node1" presStyleIdx="3" presStyleCnt="5">
        <dgm:presLayoutVars>
          <dgm:bulletEnabled val="1"/>
        </dgm:presLayoutVars>
      </dgm:prSet>
      <dgm:spPr/>
    </dgm:pt>
    <dgm:pt modelId="{89D16673-FDA3-425B-81A7-27DC1C8AD2B1}" type="pres">
      <dgm:prSet presAssocID="{3580327B-FC6A-4DFD-A46D-183CACE1B5DF}" presName="spNode" presStyleCnt="0"/>
      <dgm:spPr/>
    </dgm:pt>
    <dgm:pt modelId="{2830F768-3B4C-441A-B282-38799F1446F7}" type="pres">
      <dgm:prSet presAssocID="{06D96EFD-F941-4BE8-890D-DAFD3A97598B}" presName="sibTrans" presStyleLbl="sibTrans1D1" presStyleIdx="3" presStyleCnt="5"/>
      <dgm:spPr/>
    </dgm:pt>
    <dgm:pt modelId="{75E968B8-6173-4C02-ACA4-82C0A74BC447}" type="pres">
      <dgm:prSet presAssocID="{7CBD8CE9-5E8D-447C-AE17-0762FB37C96B}" presName="node" presStyleLbl="node1" presStyleIdx="4" presStyleCnt="5" custRadScaleRad="99740" custRadScaleInc="-1942">
        <dgm:presLayoutVars>
          <dgm:bulletEnabled val="1"/>
        </dgm:presLayoutVars>
      </dgm:prSet>
      <dgm:spPr/>
    </dgm:pt>
    <dgm:pt modelId="{B3F4EBB4-9F67-4078-9D75-443B0B7A5781}" type="pres">
      <dgm:prSet presAssocID="{7CBD8CE9-5E8D-447C-AE17-0762FB37C96B}" presName="spNode" presStyleCnt="0"/>
      <dgm:spPr/>
    </dgm:pt>
    <dgm:pt modelId="{91859944-1746-4D31-86F6-13E131643468}" type="pres">
      <dgm:prSet presAssocID="{F2978BE3-ABE9-4E51-B0D6-97F9A86FCD78}" presName="sibTrans" presStyleLbl="sibTrans1D1" presStyleIdx="4" presStyleCnt="5"/>
      <dgm:spPr/>
    </dgm:pt>
  </dgm:ptLst>
  <dgm:cxnLst>
    <dgm:cxn modelId="{66CA5F0C-5E32-4AA9-B727-61790D97B802}" srcId="{B5A62760-054E-403D-BF6F-D528F4FDDD01}" destId="{9653A577-63C6-4333-A4D4-1FE5AEEBC6B6}" srcOrd="2" destOrd="0" parTransId="{1E96B342-AA12-4050-A029-448A4573779A}" sibTransId="{98B71FB7-6CA1-4130-BD6A-6CA8A32BBAB7}"/>
    <dgm:cxn modelId="{3B35331C-9C5F-470C-A3C4-7120C7ED50A3}" type="presOf" srcId="{3580327B-FC6A-4DFD-A46D-183CACE1B5DF}" destId="{C735B3C3-8CF6-42A3-ACB0-726294BE88DF}" srcOrd="0" destOrd="0" presId="urn:microsoft.com/office/officeart/2005/8/layout/cycle5"/>
    <dgm:cxn modelId="{FAFC9C39-7DD1-450D-BE12-E1CF1C3362A9}" type="presOf" srcId="{9653A577-63C6-4333-A4D4-1FE5AEEBC6B6}" destId="{CD2F7427-DC48-4252-837D-F4B8CD7358BF}" srcOrd="0" destOrd="0" presId="urn:microsoft.com/office/officeart/2005/8/layout/cycle5"/>
    <dgm:cxn modelId="{29BDD340-837E-4CF2-97E6-1289791E35B2}" type="presOf" srcId="{7CBD8CE9-5E8D-447C-AE17-0762FB37C96B}" destId="{75E968B8-6173-4C02-ACA4-82C0A74BC447}" srcOrd="0" destOrd="0" presId="urn:microsoft.com/office/officeart/2005/8/layout/cycle5"/>
    <dgm:cxn modelId="{E51AB448-2B9B-472E-AF0A-A619F6FB544B}" srcId="{B5A62760-054E-403D-BF6F-D528F4FDDD01}" destId="{3580327B-FC6A-4DFD-A46D-183CACE1B5DF}" srcOrd="3" destOrd="0" parTransId="{98DC7F91-6364-4B00-969D-09188C7F2E40}" sibTransId="{06D96EFD-F941-4BE8-890D-DAFD3A97598B}"/>
    <dgm:cxn modelId="{45BED96A-EF13-44F7-B03D-0A24B1EC173C}" type="presOf" srcId="{06D96EFD-F941-4BE8-890D-DAFD3A97598B}" destId="{2830F768-3B4C-441A-B282-38799F1446F7}" srcOrd="0" destOrd="0" presId="urn:microsoft.com/office/officeart/2005/8/layout/cycle5"/>
    <dgm:cxn modelId="{3190CB6D-E2B1-464D-87A8-8A1DCF46E536}" srcId="{B5A62760-054E-403D-BF6F-D528F4FDDD01}" destId="{9F2840C4-4B53-406B-B0D1-7F288D905854}" srcOrd="1" destOrd="0" parTransId="{92DEBC7B-B28B-4D92-8C2E-A91A87FCFC5F}" sibTransId="{A2A308F3-20A0-407E-824C-6D25A7BCA0AC}"/>
    <dgm:cxn modelId="{467BF884-49A4-4782-A719-12DD771EACBA}" type="presOf" srcId="{98B71FB7-6CA1-4130-BD6A-6CA8A32BBAB7}" destId="{0B9CEB44-D399-4629-A663-E49C9E7B8EC7}" srcOrd="0" destOrd="0" presId="urn:microsoft.com/office/officeart/2005/8/layout/cycle5"/>
    <dgm:cxn modelId="{DA2A1C92-14EF-44C9-B185-8C885035D9EA}" type="presOf" srcId="{21123D2C-6E2B-437B-8943-FB4C951C3811}" destId="{B9311AA9-550B-41D1-A510-153F37294FB7}" srcOrd="0" destOrd="0" presId="urn:microsoft.com/office/officeart/2005/8/layout/cycle5"/>
    <dgm:cxn modelId="{79778DB2-126A-45CF-9F0A-372215A4A09B}" srcId="{B5A62760-054E-403D-BF6F-D528F4FDDD01}" destId="{1566497D-4523-4ADC-B3A0-3DC2390186D2}" srcOrd="0" destOrd="0" parTransId="{2007A71E-DB55-49E1-B040-24360BDAA909}" sibTransId="{21123D2C-6E2B-437B-8943-FB4C951C3811}"/>
    <dgm:cxn modelId="{73327EBC-8528-499A-9CC6-0F81EE975681}" type="presOf" srcId="{A2A308F3-20A0-407E-824C-6D25A7BCA0AC}" destId="{382E5243-BB2B-4696-9566-6E6077417996}" srcOrd="0" destOrd="0" presId="urn:microsoft.com/office/officeart/2005/8/layout/cycle5"/>
    <dgm:cxn modelId="{637530C0-B9E4-477C-82D2-C7E3846AD382}" srcId="{B5A62760-054E-403D-BF6F-D528F4FDDD01}" destId="{7CBD8CE9-5E8D-447C-AE17-0762FB37C96B}" srcOrd="4" destOrd="0" parTransId="{09D646DD-64AB-424C-B26D-A07A564C48C2}" sibTransId="{F2978BE3-ABE9-4E51-B0D6-97F9A86FCD78}"/>
    <dgm:cxn modelId="{682B0CE8-FCAB-4FAC-BA88-7CD7DE8DD505}" type="presOf" srcId="{F2978BE3-ABE9-4E51-B0D6-97F9A86FCD78}" destId="{91859944-1746-4D31-86F6-13E131643468}" srcOrd="0" destOrd="0" presId="urn:microsoft.com/office/officeart/2005/8/layout/cycle5"/>
    <dgm:cxn modelId="{E74E9AEB-028E-4DA0-9D58-811CF1EA5F7E}" type="presOf" srcId="{B5A62760-054E-403D-BF6F-D528F4FDDD01}" destId="{066D2DA2-2779-4432-957E-1783A1EE1C7C}" srcOrd="0" destOrd="0" presId="urn:microsoft.com/office/officeart/2005/8/layout/cycle5"/>
    <dgm:cxn modelId="{C4D46EF3-3D28-4926-BF10-105DB99D041E}" type="presOf" srcId="{9F2840C4-4B53-406B-B0D1-7F288D905854}" destId="{00B95330-4A11-4146-B068-E56B140D3995}" srcOrd="0" destOrd="0" presId="urn:microsoft.com/office/officeart/2005/8/layout/cycle5"/>
    <dgm:cxn modelId="{FCCD1CFD-980F-4F0D-90F8-496D3666A330}" type="presOf" srcId="{1566497D-4523-4ADC-B3A0-3DC2390186D2}" destId="{526E78DB-C160-45D2-9D3E-E42CD5E4E6D1}" srcOrd="0" destOrd="0" presId="urn:microsoft.com/office/officeart/2005/8/layout/cycle5"/>
    <dgm:cxn modelId="{A56CDB32-F102-41CE-BF4C-393D9B1E5412}" type="presParOf" srcId="{066D2DA2-2779-4432-957E-1783A1EE1C7C}" destId="{526E78DB-C160-45D2-9D3E-E42CD5E4E6D1}" srcOrd="0" destOrd="0" presId="urn:microsoft.com/office/officeart/2005/8/layout/cycle5"/>
    <dgm:cxn modelId="{84444812-98A8-4E23-A0EF-AB6ACB709EFE}" type="presParOf" srcId="{066D2DA2-2779-4432-957E-1783A1EE1C7C}" destId="{48BDEB4E-4CCB-4B1B-A754-70009A6FFB71}" srcOrd="1" destOrd="0" presId="urn:microsoft.com/office/officeart/2005/8/layout/cycle5"/>
    <dgm:cxn modelId="{7BAA242A-0D38-4557-BF00-D9C4C66DBA1F}" type="presParOf" srcId="{066D2DA2-2779-4432-957E-1783A1EE1C7C}" destId="{B9311AA9-550B-41D1-A510-153F37294FB7}" srcOrd="2" destOrd="0" presId="urn:microsoft.com/office/officeart/2005/8/layout/cycle5"/>
    <dgm:cxn modelId="{54410E8C-9479-4734-9D2F-EB4364188C41}" type="presParOf" srcId="{066D2DA2-2779-4432-957E-1783A1EE1C7C}" destId="{00B95330-4A11-4146-B068-E56B140D3995}" srcOrd="3" destOrd="0" presId="urn:microsoft.com/office/officeart/2005/8/layout/cycle5"/>
    <dgm:cxn modelId="{022A4E12-977C-42F4-8301-A8E7E1C64A80}" type="presParOf" srcId="{066D2DA2-2779-4432-957E-1783A1EE1C7C}" destId="{542C6DA2-4C46-46C7-A4ED-15C10689360C}" srcOrd="4" destOrd="0" presId="urn:microsoft.com/office/officeart/2005/8/layout/cycle5"/>
    <dgm:cxn modelId="{43B6FC91-86B8-4610-BDED-0DB36F37E2FF}" type="presParOf" srcId="{066D2DA2-2779-4432-957E-1783A1EE1C7C}" destId="{382E5243-BB2B-4696-9566-6E6077417996}" srcOrd="5" destOrd="0" presId="urn:microsoft.com/office/officeart/2005/8/layout/cycle5"/>
    <dgm:cxn modelId="{5EAC2A7B-851B-4CEB-A50C-91945AC48F08}" type="presParOf" srcId="{066D2DA2-2779-4432-957E-1783A1EE1C7C}" destId="{CD2F7427-DC48-4252-837D-F4B8CD7358BF}" srcOrd="6" destOrd="0" presId="urn:microsoft.com/office/officeart/2005/8/layout/cycle5"/>
    <dgm:cxn modelId="{AC8E64EF-17F0-4674-A434-C4AEEF1453B7}" type="presParOf" srcId="{066D2DA2-2779-4432-957E-1783A1EE1C7C}" destId="{6EEDA558-704D-4A27-8057-7A56DE26E364}" srcOrd="7" destOrd="0" presId="urn:microsoft.com/office/officeart/2005/8/layout/cycle5"/>
    <dgm:cxn modelId="{9888B617-3A97-4A46-9DD8-5D67A1C074A6}" type="presParOf" srcId="{066D2DA2-2779-4432-957E-1783A1EE1C7C}" destId="{0B9CEB44-D399-4629-A663-E49C9E7B8EC7}" srcOrd="8" destOrd="0" presId="urn:microsoft.com/office/officeart/2005/8/layout/cycle5"/>
    <dgm:cxn modelId="{E38985D1-D788-4A8C-8053-8FD74DB8FC77}" type="presParOf" srcId="{066D2DA2-2779-4432-957E-1783A1EE1C7C}" destId="{C735B3C3-8CF6-42A3-ACB0-726294BE88DF}" srcOrd="9" destOrd="0" presId="urn:microsoft.com/office/officeart/2005/8/layout/cycle5"/>
    <dgm:cxn modelId="{CDDB8E51-EDA2-4ED2-BEC9-EFE0B38ACFDA}" type="presParOf" srcId="{066D2DA2-2779-4432-957E-1783A1EE1C7C}" destId="{89D16673-FDA3-425B-81A7-27DC1C8AD2B1}" srcOrd="10" destOrd="0" presId="urn:microsoft.com/office/officeart/2005/8/layout/cycle5"/>
    <dgm:cxn modelId="{738CE955-8F4B-4715-80C5-F4EB079A82F3}" type="presParOf" srcId="{066D2DA2-2779-4432-957E-1783A1EE1C7C}" destId="{2830F768-3B4C-441A-B282-38799F1446F7}" srcOrd="11" destOrd="0" presId="urn:microsoft.com/office/officeart/2005/8/layout/cycle5"/>
    <dgm:cxn modelId="{36544AEC-F6CC-4526-9C68-1149DF24016E}" type="presParOf" srcId="{066D2DA2-2779-4432-957E-1783A1EE1C7C}" destId="{75E968B8-6173-4C02-ACA4-82C0A74BC447}" srcOrd="12" destOrd="0" presId="urn:microsoft.com/office/officeart/2005/8/layout/cycle5"/>
    <dgm:cxn modelId="{5E1F3B79-2D07-4CA7-9759-29FBD6710DD9}" type="presParOf" srcId="{066D2DA2-2779-4432-957E-1783A1EE1C7C}" destId="{B3F4EBB4-9F67-4078-9D75-443B0B7A5781}" srcOrd="13" destOrd="0" presId="urn:microsoft.com/office/officeart/2005/8/layout/cycle5"/>
    <dgm:cxn modelId="{52BAC468-1D8E-4E2C-B9C9-6A2E44E12B6C}" type="presParOf" srcId="{066D2DA2-2779-4432-957E-1783A1EE1C7C}" destId="{91859944-1746-4D31-86F6-13E131643468}" srcOrd="14" destOrd="0" presId="urn:microsoft.com/office/officeart/2005/8/layout/cycle5"/>
  </dgm:cxnLst>
  <dgm:bg/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14F3F-D7D7-4613-BB67-D11D4B61E195}">
      <dsp:nvSpPr>
        <dsp:cNvPr id="0" name=""/>
        <dsp:cNvSpPr/>
      </dsp:nvSpPr>
      <dsp:spPr>
        <a:xfrm rot="10800000">
          <a:off x="1480729" y="56358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/>
            <a:t>Microsoft.EntityFrameworkCore</a:t>
          </a:r>
          <a:endParaRPr lang="fr-CA" sz="1400" kern="1200" dirty="0"/>
        </a:p>
      </dsp:txBody>
      <dsp:txXfrm rot="10800000">
        <a:off x="1787434" y="56358"/>
        <a:ext cx="4227436" cy="1226820"/>
      </dsp:txXfrm>
    </dsp:sp>
    <dsp:sp modelId="{DDA3E488-31C6-4CC2-94F5-3225C05A993E}">
      <dsp:nvSpPr>
        <dsp:cNvPr id="0" name=""/>
        <dsp:cNvSpPr/>
      </dsp:nvSpPr>
      <dsp:spPr>
        <a:xfrm>
          <a:off x="835353" y="537"/>
          <a:ext cx="1226820" cy="12268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B573A-33E9-4DD6-88EC-69E1DDD6A621}">
      <dsp:nvSpPr>
        <dsp:cNvPr id="0" name=""/>
        <dsp:cNvSpPr/>
      </dsp:nvSpPr>
      <dsp:spPr>
        <a:xfrm rot="10800000">
          <a:off x="1448763" y="1593573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1063560"/>
                <a:satOff val="-11946"/>
                <a:lumOff val="-2549"/>
                <a:alphaOff val="0"/>
                <a:shade val="85000"/>
                <a:satMod val="130000"/>
              </a:schemeClr>
            </a:gs>
            <a:gs pos="34000">
              <a:schemeClr val="accent5">
                <a:hueOff val="1063560"/>
                <a:satOff val="-11946"/>
                <a:lumOff val="-2549"/>
                <a:alphaOff val="0"/>
                <a:shade val="87000"/>
                <a:satMod val="125000"/>
              </a:schemeClr>
            </a:gs>
            <a:gs pos="70000">
              <a:schemeClr val="accent5">
                <a:hueOff val="1063560"/>
                <a:satOff val="-11946"/>
                <a:lumOff val="-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063560"/>
                <a:satOff val="-11946"/>
                <a:lumOff val="-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/>
            <a:t>Microsoft.EntityFrameworkCore.SqlServer</a:t>
          </a:r>
          <a:endParaRPr lang="fr-CA" sz="1400" kern="1200" dirty="0"/>
        </a:p>
      </dsp:txBody>
      <dsp:txXfrm rot="10800000">
        <a:off x="1755468" y="1593573"/>
        <a:ext cx="4227436" cy="1226820"/>
      </dsp:txXfrm>
    </dsp:sp>
    <dsp:sp modelId="{04F623F9-B9D2-4793-8909-898EAA12FEB6}">
      <dsp:nvSpPr>
        <dsp:cNvPr id="0" name=""/>
        <dsp:cNvSpPr/>
      </dsp:nvSpPr>
      <dsp:spPr>
        <a:xfrm>
          <a:off x="835353" y="1593573"/>
          <a:ext cx="1226820" cy="1226820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298" t="2082" r="-16520" b="4173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28806-207C-4074-B231-0B7667079E88}">
      <dsp:nvSpPr>
        <dsp:cNvPr id="0" name=""/>
        <dsp:cNvSpPr/>
      </dsp:nvSpPr>
      <dsp:spPr>
        <a:xfrm rot="10800000">
          <a:off x="1448763" y="3186608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shade val="85000"/>
                <a:satMod val="130000"/>
              </a:schemeClr>
            </a:gs>
            <a:gs pos="34000">
              <a:schemeClr val="accent5">
                <a:hueOff val="2127120"/>
                <a:satOff val="-23891"/>
                <a:lumOff val="-5098"/>
                <a:alphaOff val="0"/>
                <a:shade val="87000"/>
                <a:satMod val="125000"/>
              </a:schemeClr>
            </a:gs>
            <a:gs pos="70000">
              <a:schemeClr val="accent5">
                <a:hueOff val="2127120"/>
                <a:satOff val="-23891"/>
                <a:lumOff val="-50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>
              <a:solidFill>
                <a:schemeClr val="tx1"/>
              </a:solidFill>
            </a:rPr>
            <a:t>Microsoft.EntityFrameworkCore.Tools</a:t>
          </a:r>
          <a:endParaRPr lang="fr-CA" sz="1400" kern="1200" dirty="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>
              <a:solidFill>
                <a:schemeClr val="tx1"/>
              </a:solidFill>
            </a:rPr>
            <a:t>Microsoft.EntityFrameworkCore.Design</a:t>
          </a:r>
          <a:endParaRPr lang="fr-CA" sz="1400" kern="1200" dirty="0">
            <a:solidFill>
              <a:schemeClr val="tx1"/>
            </a:solidFill>
          </a:endParaRPr>
        </a:p>
      </dsp:txBody>
      <dsp:txXfrm rot="10800000">
        <a:off x="1755468" y="3186608"/>
        <a:ext cx="4227436" cy="1226820"/>
      </dsp:txXfrm>
    </dsp:sp>
    <dsp:sp modelId="{190E5F94-07E1-48D0-BD27-D3CCCB4D66B2}">
      <dsp:nvSpPr>
        <dsp:cNvPr id="0" name=""/>
        <dsp:cNvSpPr/>
      </dsp:nvSpPr>
      <dsp:spPr>
        <a:xfrm>
          <a:off x="835353" y="3186608"/>
          <a:ext cx="1226820" cy="12268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2359-CF38-4401-8134-D008EBCFB374}">
      <dsp:nvSpPr>
        <dsp:cNvPr id="0" name=""/>
        <dsp:cNvSpPr/>
      </dsp:nvSpPr>
      <dsp:spPr>
        <a:xfrm rot="5400000">
          <a:off x="-171558" y="174197"/>
          <a:ext cx="1143725" cy="8006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>
              <a:solidFill>
                <a:schemeClr val="tx1"/>
              </a:solidFill>
            </a:rPr>
            <a:t>Nugets</a:t>
          </a:r>
          <a:endParaRPr lang="en-CA" sz="1100" kern="1200" dirty="0">
            <a:solidFill>
              <a:schemeClr val="tx1"/>
            </a:solidFill>
          </a:endParaRPr>
        </a:p>
      </dsp:txBody>
      <dsp:txXfrm rot="-5400000">
        <a:off x="2" y="402942"/>
        <a:ext cx="800607" cy="343118"/>
      </dsp:txXfrm>
    </dsp:sp>
    <dsp:sp modelId="{4E1041BD-251A-4958-B93A-F8B065E52C51}">
      <dsp:nvSpPr>
        <dsp:cNvPr id="0" name=""/>
        <dsp:cNvSpPr/>
      </dsp:nvSpPr>
      <dsp:spPr>
        <a:xfrm rot="5400000">
          <a:off x="3533792" y="-2730546"/>
          <a:ext cx="743421" cy="6209791"/>
        </a:xfrm>
        <a:prstGeom prst="round2Same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>
              <a:solidFill>
                <a:schemeClr val="tx1"/>
              </a:solidFill>
            </a:rPr>
            <a:t>Installer les packages </a:t>
          </a:r>
          <a:r>
            <a:rPr lang="en-CA" sz="1400" kern="1200" dirty="0" err="1">
              <a:solidFill>
                <a:schemeClr val="tx1"/>
              </a:solidFill>
            </a:rPr>
            <a:t>requis</a:t>
          </a:r>
          <a:endParaRPr lang="en-CA" sz="1400" kern="1200" dirty="0">
            <a:solidFill>
              <a:schemeClr val="tx1"/>
            </a:solidFill>
          </a:endParaRPr>
        </a:p>
      </dsp:txBody>
      <dsp:txXfrm rot="-5400000">
        <a:off x="800608" y="38929"/>
        <a:ext cx="6173500" cy="670839"/>
      </dsp:txXfrm>
    </dsp:sp>
    <dsp:sp modelId="{74971EF2-E557-4B59-8896-BD303A13E73E}">
      <dsp:nvSpPr>
        <dsp:cNvPr id="0" name=""/>
        <dsp:cNvSpPr/>
      </dsp:nvSpPr>
      <dsp:spPr>
        <a:xfrm rot="5400000">
          <a:off x="-171558" y="1201396"/>
          <a:ext cx="1143725" cy="800607"/>
        </a:xfrm>
        <a:prstGeom prst="chevron">
          <a:avLst/>
        </a:prstGeom>
        <a:gradFill rotWithShape="0">
          <a:gsLst>
            <a:gs pos="0">
              <a:schemeClr val="accent5">
                <a:hueOff val="531780"/>
                <a:satOff val="-5973"/>
                <a:lumOff val="-1275"/>
                <a:alphaOff val="0"/>
                <a:shade val="85000"/>
                <a:satMod val="130000"/>
              </a:schemeClr>
            </a:gs>
            <a:gs pos="34000">
              <a:schemeClr val="accent5">
                <a:hueOff val="531780"/>
                <a:satOff val="-5973"/>
                <a:lumOff val="-1275"/>
                <a:alphaOff val="0"/>
                <a:shade val="87000"/>
                <a:satMod val="125000"/>
              </a:schemeClr>
            </a:gs>
            <a:gs pos="70000">
              <a:schemeClr val="accent5">
                <a:hueOff val="531780"/>
                <a:satOff val="-5973"/>
                <a:lumOff val="-127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531780"/>
                <a:satOff val="-5973"/>
                <a:lumOff val="-127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531780"/>
              <a:satOff val="-5973"/>
              <a:lumOff val="-1275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 err="1">
              <a:solidFill>
                <a:schemeClr val="tx1"/>
              </a:solidFill>
            </a:rPr>
            <a:t>Models</a:t>
          </a:r>
          <a:r>
            <a:rPr lang="fr-CA" sz="1100" kern="1200" dirty="0">
              <a:solidFill>
                <a:schemeClr val="tx1"/>
              </a:solidFill>
            </a:rPr>
            <a:t> Classes</a:t>
          </a:r>
          <a:endParaRPr lang="en-CA" sz="1100" kern="1200" dirty="0">
            <a:solidFill>
              <a:schemeClr val="tx1"/>
            </a:solidFill>
          </a:endParaRPr>
        </a:p>
      </dsp:txBody>
      <dsp:txXfrm rot="-5400000">
        <a:off x="2" y="1430141"/>
        <a:ext cx="800607" cy="343118"/>
      </dsp:txXfrm>
    </dsp:sp>
    <dsp:sp modelId="{874D00C0-DD7F-496F-8BB3-8EE72803A4B0}">
      <dsp:nvSpPr>
        <dsp:cNvPr id="0" name=""/>
        <dsp:cNvSpPr/>
      </dsp:nvSpPr>
      <dsp:spPr>
        <a:xfrm rot="5400000">
          <a:off x="3533792" y="-1704187"/>
          <a:ext cx="743421" cy="6209791"/>
        </a:xfrm>
        <a:prstGeom prst="round2Same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5">
              <a:hueOff val="531780"/>
              <a:satOff val="-5973"/>
              <a:lumOff val="-1275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Une classe publique par table</a:t>
          </a:r>
          <a:endParaRPr lang="en-C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Propriétés =</a:t>
          </a:r>
          <a:r>
            <a:rPr lang="en-CA" sz="1400" kern="1200" dirty="0"/>
            <a:t>&gt; </a:t>
          </a:r>
          <a:r>
            <a:rPr lang="en-CA" sz="1400" kern="1200" dirty="0" err="1"/>
            <a:t>colonnes</a:t>
          </a:r>
          <a:endParaRPr lang="en-C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 err="1"/>
            <a:t>Propriétés</a:t>
          </a:r>
          <a:r>
            <a:rPr lang="en-CA" sz="1400" kern="1200" dirty="0"/>
            <a:t> de navigation =&gt; Relations (</a:t>
          </a:r>
          <a:r>
            <a:rPr lang="en-CA" sz="1400" kern="1200" dirty="0" err="1"/>
            <a:t>contraintes</a:t>
          </a:r>
          <a:r>
            <a:rPr lang="en-CA" sz="1400" kern="1200" dirty="0"/>
            <a:t>, </a:t>
          </a:r>
          <a:r>
            <a:rPr lang="en-CA" sz="1400" kern="1200" dirty="0" err="1"/>
            <a:t>clés</a:t>
          </a:r>
          <a:r>
            <a:rPr lang="en-CA" sz="1400" kern="1200" dirty="0"/>
            <a:t>)</a:t>
          </a:r>
        </a:p>
      </dsp:txBody>
      <dsp:txXfrm rot="-5400000">
        <a:off x="800608" y="1065288"/>
        <a:ext cx="6173500" cy="670839"/>
      </dsp:txXfrm>
    </dsp:sp>
    <dsp:sp modelId="{7EEE77CF-4568-4091-A147-3C81E092C62E}">
      <dsp:nvSpPr>
        <dsp:cNvPr id="0" name=""/>
        <dsp:cNvSpPr/>
      </dsp:nvSpPr>
      <dsp:spPr>
        <a:xfrm rot="5400000">
          <a:off x="-171558" y="2228596"/>
          <a:ext cx="1143725" cy="800607"/>
        </a:xfrm>
        <a:prstGeom prst="chevron">
          <a:avLst/>
        </a:prstGeom>
        <a:gradFill rotWithShape="0">
          <a:gsLst>
            <a:gs pos="0">
              <a:schemeClr val="accent5">
                <a:hueOff val="1063560"/>
                <a:satOff val="-11946"/>
                <a:lumOff val="-2549"/>
                <a:alphaOff val="0"/>
                <a:shade val="85000"/>
                <a:satMod val="130000"/>
              </a:schemeClr>
            </a:gs>
            <a:gs pos="34000">
              <a:schemeClr val="accent5">
                <a:hueOff val="1063560"/>
                <a:satOff val="-11946"/>
                <a:lumOff val="-2549"/>
                <a:alphaOff val="0"/>
                <a:shade val="87000"/>
                <a:satMod val="125000"/>
              </a:schemeClr>
            </a:gs>
            <a:gs pos="70000">
              <a:schemeClr val="accent5">
                <a:hueOff val="1063560"/>
                <a:satOff val="-11946"/>
                <a:lumOff val="-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063560"/>
                <a:satOff val="-11946"/>
                <a:lumOff val="-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>
              <a:solidFill>
                <a:schemeClr val="tx1"/>
              </a:solidFill>
            </a:rPr>
            <a:t>DbContext</a:t>
          </a:r>
          <a:endParaRPr lang="en-CA" sz="1100" kern="1200" dirty="0">
            <a:solidFill>
              <a:schemeClr val="tx1"/>
            </a:solidFill>
          </a:endParaRPr>
        </a:p>
      </dsp:txBody>
      <dsp:txXfrm rot="-5400000">
        <a:off x="2" y="2457341"/>
        <a:ext cx="800607" cy="343118"/>
      </dsp:txXfrm>
    </dsp:sp>
    <dsp:sp modelId="{22937A73-9A03-45FC-9298-55394DFF81D4}">
      <dsp:nvSpPr>
        <dsp:cNvPr id="0" name=""/>
        <dsp:cNvSpPr/>
      </dsp:nvSpPr>
      <dsp:spPr>
        <a:xfrm rot="5400000">
          <a:off x="3533792" y="-676147"/>
          <a:ext cx="743421" cy="6209791"/>
        </a:xfrm>
        <a:prstGeom prst="round2Same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Pont entre Model et </a:t>
          </a:r>
          <a:r>
            <a:rPr lang="en-CA" sz="1400" kern="1200" dirty="0" err="1"/>
            <a:t>DbTables</a:t>
          </a:r>
          <a:endParaRPr lang="en-C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Un </a:t>
          </a:r>
          <a:r>
            <a:rPr lang="en-CA" sz="1400" kern="1200" dirty="0" err="1"/>
            <a:t>DbSet</a:t>
          </a:r>
          <a:r>
            <a:rPr lang="en-CA" sz="1400" kern="1200" dirty="0"/>
            <a:t> par </a:t>
          </a:r>
          <a:r>
            <a:rPr lang="en-CA" sz="1400" kern="1200" dirty="0" err="1"/>
            <a:t>classe</a:t>
          </a:r>
          <a:endParaRPr lang="en-CA" sz="1400" kern="1200" dirty="0"/>
        </a:p>
      </dsp:txBody>
      <dsp:txXfrm rot="-5400000">
        <a:off x="800608" y="2093328"/>
        <a:ext cx="6173500" cy="670839"/>
      </dsp:txXfrm>
    </dsp:sp>
    <dsp:sp modelId="{681A2F6E-427A-4ED9-A923-CBBF3BE4EC79}">
      <dsp:nvSpPr>
        <dsp:cNvPr id="0" name=""/>
        <dsp:cNvSpPr/>
      </dsp:nvSpPr>
      <dsp:spPr>
        <a:xfrm rot="5400000">
          <a:off x="-171558" y="3255795"/>
          <a:ext cx="1143725" cy="800607"/>
        </a:xfrm>
        <a:prstGeom prst="chevron">
          <a:avLst/>
        </a:prstGeom>
        <a:gradFill rotWithShape="0">
          <a:gsLst>
            <a:gs pos="0">
              <a:schemeClr val="accent5">
                <a:hueOff val="1595340"/>
                <a:satOff val="-17918"/>
                <a:lumOff val="-3824"/>
                <a:alphaOff val="0"/>
                <a:shade val="85000"/>
                <a:satMod val="130000"/>
              </a:schemeClr>
            </a:gs>
            <a:gs pos="34000">
              <a:schemeClr val="accent5">
                <a:hueOff val="1595340"/>
                <a:satOff val="-17918"/>
                <a:lumOff val="-3824"/>
                <a:alphaOff val="0"/>
                <a:shade val="87000"/>
                <a:satMod val="125000"/>
              </a:schemeClr>
            </a:gs>
            <a:gs pos="70000">
              <a:schemeClr val="accent5">
                <a:hueOff val="1595340"/>
                <a:satOff val="-17918"/>
                <a:lumOff val="-382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595340"/>
                <a:satOff val="-17918"/>
                <a:lumOff val="-382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1595340"/>
              <a:satOff val="-17918"/>
              <a:lumOff val="-3824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>
              <a:solidFill>
                <a:schemeClr val="tx1"/>
              </a:solidFill>
            </a:rPr>
            <a:t>Connexion DB</a:t>
          </a:r>
          <a:endParaRPr lang="en-CA" sz="1100" kern="1200" dirty="0">
            <a:solidFill>
              <a:schemeClr val="tx1"/>
            </a:solidFill>
          </a:endParaRPr>
        </a:p>
      </dsp:txBody>
      <dsp:txXfrm rot="-5400000">
        <a:off x="2" y="3484540"/>
        <a:ext cx="800607" cy="343118"/>
      </dsp:txXfrm>
    </dsp:sp>
    <dsp:sp modelId="{988A15A5-3827-4147-9FDC-40B83D43775C}">
      <dsp:nvSpPr>
        <dsp:cNvPr id="0" name=""/>
        <dsp:cNvSpPr/>
      </dsp:nvSpPr>
      <dsp:spPr>
        <a:xfrm rot="5400000">
          <a:off x="3533792" y="351051"/>
          <a:ext cx="743421" cy="6209791"/>
        </a:xfrm>
        <a:prstGeom prst="round2Same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5">
              <a:hueOff val="1595340"/>
              <a:satOff val="-17918"/>
              <a:lumOff val="-3824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 err="1"/>
            <a:t>appsettings.json</a:t>
          </a:r>
          <a:endParaRPr lang="en-C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DI setup dans </a:t>
          </a:r>
          <a:r>
            <a:rPr lang="en-CA" sz="1400" kern="1200" dirty="0" err="1"/>
            <a:t>Program.cs</a:t>
          </a:r>
          <a:endParaRPr lang="en-CA" sz="1400" kern="1200" dirty="0"/>
        </a:p>
      </dsp:txBody>
      <dsp:txXfrm rot="-5400000">
        <a:off x="800608" y="3120527"/>
        <a:ext cx="6173500" cy="670839"/>
      </dsp:txXfrm>
    </dsp:sp>
    <dsp:sp modelId="{31D7162D-6D83-47B5-B2B3-1DF4225D12EF}">
      <dsp:nvSpPr>
        <dsp:cNvPr id="0" name=""/>
        <dsp:cNvSpPr/>
      </dsp:nvSpPr>
      <dsp:spPr>
        <a:xfrm rot="5400000">
          <a:off x="-171558" y="4282994"/>
          <a:ext cx="1143725" cy="800607"/>
        </a:xfrm>
        <a:prstGeom prst="chevron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shade val="85000"/>
                <a:satMod val="130000"/>
              </a:schemeClr>
            </a:gs>
            <a:gs pos="34000">
              <a:schemeClr val="accent5">
                <a:hueOff val="2127120"/>
                <a:satOff val="-23891"/>
                <a:lumOff val="-5098"/>
                <a:alphaOff val="0"/>
                <a:shade val="87000"/>
                <a:satMod val="125000"/>
              </a:schemeClr>
            </a:gs>
            <a:gs pos="70000">
              <a:schemeClr val="accent5">
                <a:hueOff val="2127120"/>
                <a:satOff val="-23891"/>
                <a:lumOff val="-50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>
              <a:solidFill>
                <a:schemeClr val="tx1"/>
              </a:solidFill>
            </a:rPr>
            <a:t>Migration</a:t>
          </a:r>
          <a:endParaRPr lang="en-CA" sz="1100" kern="1200" dirty="0">
            <a:solidFill>
              <a:schemeClr val="tx1"/>
            </a:solidFill>
          </a:endParaRPr>
        </a:p>
      </dsp:txBody>
      <dsp:txXfrm rot="-5400000">
        <a:off x="2" y="4511739"/>
        <a:ext cx="800607" cy="343118"/>
      </dsp:txXfrm>
    </dsp:sp>
    <dsp:sp modelId="{2CE76502-CDF4-485A-8ADB-02947F076795}">
      <dsp:nvSpPr>
        <dsp:cNvPr id="0" name=""/>
        <dsp:cNvSpPr/>
      </dsp:nvSpPr>
      <dsp:spPr>
        <a:xfrm rot="5400000">
          <a:off x="3533792" y="1378251"/>
          <a:ext cx="743421" cy="6209791"/>
        </a:xfrm>
        <a:prstGeom prst="round2Same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Add-Migration Nom(script)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Update-database</a:t>
          </a:r>
        </a:p>
      </dsp:txBody>
      <dsp:txXfrm rot="-5400000">
        <a:off x="800608" y="4147727"/>
        <a:ext cx="6173500" cy="670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E78DB-C160-45D2-9D3E-E42CD5E4E6D1}">
      <dsp:nvSpPr>
        <dsp:cNvPr id="0" name=""/>
        <dsp:cNvSpPr/>
      </dsp:nvSpPr>
      <dsp:spPr>
        <a:xfrm>
          <a:off x="2409759" y="3144"/>
          <a:ext cx="1695580" cy="11021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Ajouter</a:t>
          </a:r>
          <a:r>
            <a:rPr lang="en-CA" sz="1600" kern="1200" dirty="0"/>
            <a:t>/Modifier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Models</a:t>
          </a:r>
        </a:p>
      </dsp:txBody>
      <dsp:txXfrm>
        <a:off x="2463560" y="56945"/>
        <a:ext cx="1587978" cy="994525"/>
      </dsp:txXfrm>
    </dsp:sp>
    <dsp:sp modelId="{B9311AA9-550B-41D1-A510-153F37294FB7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3276595" y="280214"/>
              </a:moveTo>
              <a:arcTo wR="2201708" hR="2201708" stAng="17953362" swAng="1211656"/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  <a:tailEnd type="arrow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0B95330-4A11-4146-B068-E56B140D3995}">
      <dsp:nvSpPr>
        <dsp:cNvPr id="0" name=""/>
        <dsp:cNvSpPr/>
      </dsp:nvSpPr>
      <dsp:spPr>
        <a:xfrm>
          <a:off x="4503709" y="1524487"/>
          <a:ext cx="1695580" cy="110212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Ajouter</a:t>
          </a:r>
          <a:endParaRPr lang="en-CA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validation (</a:t>
          </a:r>
          <a:r>
            <a:rPr lang="en-CA" sz="1600" kern="1200" dirty="0" err="1"/>
            <a:t>contraintes</a:t>
          </a:r>
          <a:r>
            <a:rPr lang="en-CA" sz="1600" kern="1200" dirty="0"/>
            <a:t>)</a:t>
          </a:r>
        </a:p>
      </dsp:txBody>
      <dsp:txXfrm>
        <a:off x="4557510" y="1578288"/>
        <a:ext cx="1587978" cy="994525"/>
      </dsp:txXfrm>
    </dsp:sp>
    <dsp:sp modelId="{382E5243-BB2B-4696-9566-6E6077417996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4398138" y="2354093"/>
              </a:moveTo>
              <a:arcTo wR="2201708" hR="2201708" stAng="21838124" swAng="1359817"/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  <a:tailEnd type="arrow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D2F7427-DC48-4252-837D-F4B8CD7358BF}">
      <dsp:nvSpPr>
        <dsp:cNvPr id="0" name=""/>
        <dsp:cNvSpPr/>
      </dsp:nvSpPr>
      <dsp:spPr>
        <a:xfrm>
          <a:off x="3703891" y="3986072"/>
          <a:ext cx="1695580" cy="110212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solidFill>
                <a:schemeClr val="tx1"/>
              </a:solidFill>
            </a:rPr>
            <a:t>Si + class =&gt; </a:t>
          </a:r>
          <a:r>
            <a:rPr lang="en-CA" sz="1600" kern="1200" dirty="0" err="1">
              <a:solidFill>
                <a:schemeClr val="tx1"/>
              </a:solidFill>
            </a:rPr>
            <a:t>ajouter</a:t>
          </a:r>
          <a:r>
            <a:rPr lang="en-CA" sz="1600" kern="1200" dirty="0">
              <a:solidFill>
                <a:schemeClr val="tx1"/>
              </a:solidFill>
            </a:rPr>
            <a:t> </a:t>
          </a:r>
          <a:r>
            <a:rPr lang="en-CA" sz="1600" kern="1200" dirty="0" err="1">
              <a:solidFill>
                <a:schemeClr val="tx1"/>
              </a:solidFill>
            </a:rPr>
            <a:t>DbSet</a:t>
          </a:r>
          <a:endParaRPr lang="en-CA" sz="1600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solidFill>
                <a:schemeClr val="tx1"/>
              </a:solidFill>
            </a:rPr>
            <a:t>Dans </a:t>
          </a:r>
          <a:r>
            <a:rPr lang="en-CA" sz="1600" kern="1200" dirty="0" err="1">
              <a:solidFill>
                <a:schemeClr val="tx1"/>
              </a:solidFill>
            </a:rPr>
            <a:t>DbContext</a:t>
          </a:r>
          <a:endParaRPr lang="en-CA" sz="1600" kern="1200" dirty="0">
            <a:solidFill>
              <a:schemeClr val="tx1"/>
            </a:solidFill>
          </a:endParaRPr>
        </a:p>
      </dsp:txBody>
      <dsp:txXfrm>
        <a:off x="3757692" y="4039873"/>
        <a:ext cx="1587978" cy="994525"/>
      </dsp:txXfrm>
    </dsp:sp>
    <dsp:sp modelId="{0B9CEB44-D399-4629-A663-E49C9E7B8EC7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2471946" y="4386770"/>
              </a:moveTo>
              <a:arcTo wR="2201708" hR="2201708" stAng="4976985" swAng="846030"/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  <a:tailEnd type="arrow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C735B3C3-8CF6-42A3-ACB0-726294BE88DF}">
      <dsp:nvSpPr>
        <dsp:cNvPr id="0" name=""/>
        <dsp:cNvSpPr/>
      </dsp:nvSpPr>
      <dsp:spPr>
        <a:xfrm>
          <a:off x="1115627" y="3986072"/>
          <a:ext cx="1695580" cy="110212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Add-Migration</a:t>
          </a:r>
        </a:p>
      </dsp:txBody>
      <dsp:txXfrm>
        <a:off x="1169428" y="4039873"/>
        <a:ext cx="1587978" cy="994525"/>
      </dsp:txXfrm>
    </dsp:sp>
    <dsp:sp modelId="{2830F768-3B4C-441A-B282-38799F1446F7}">
      <dsp:nvSpPr>
        <dsp:cNvPr id="0" name=""/>
        <dsp:cNvSpPr/>
      </dsp:nvSpPr>
      <dsp:spPr>
        <a:xfrm>
          <a:off x="1061159" y="562139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231059" y="3183575"/>
              </a:moveTo>
              <a:arcTo wR="2201708" hR="2201708" stAng="9210926" swAng="1340029"/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  <a:tailEnd type="arrow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75E968B8-6173-4C02-ACA4-82C0A74BC447}">
      <dsp:nvSpPr>
        <dsp:cNvPr id="0" name=""/>
        <dsp:cNvSpPr/>
      </dsp:nvSpPr>
      <dsp:spPr>
        <a:xfrm>
          <a:off x="315803" y="1543267"/>
          <a:ext cx="1695580" cy="110212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solidFill>
                <a:schemeClr val="tx1"/>
              </a:solidFill>
            </a:rPr>
            <a:t>Update-database</a:t>
          </a:r>
        </a:p>
      </dsp:txBody>
      <dsp:txXfrm>
        <a:off x="369604" y="1597068"/>
        <a:ext cx="1587978" cy="994525"/>
      </dsp:txXfrm>
    </dsp:sp>
    <dsp:sp modelId="{91859944-1746-4D31-86F6-13E131643468}">
      <dsp:nvSpPr>
        <dsp:cNvPr id="0" name=""/>
        <dsp:cNvSpPr/>
      </dsp:nvSpPr>
      <dsp:spPr>
        <a:xfrm>
          <a:off x="1065325" y="550224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514025" y="787761"/>
              </a:moveTo>
              <a:arcTo wR="2201708" hR="2201708" stAng="13197384" swAng="1228092"/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  <a:tailEnd type="arrow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9F6D2-126C-4888-8649-AB5DDAC10DE2}" type="datetimeFigureOut">
              <a:rPr lang="fr-CA" smtClean="0"/>
              <a:t>2023-09-12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C596-5EA1-4782-9A6B-E5A8D64264B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337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Object: Classes</a:t>
            </a:r>
          </a:p>
          <a:p>
            <a:r>
              <a:rPr lang="fr-CA" dirty="0" err="1"/>
              <a:t>Relationnal</a:t>
            </a:r>
            <a:r>
              <a:rPr lang="fr-CA" dirty="0"/>
              <a:t>: </a:t>
            </a:r>
            <a:r>
              <a:rPr lang="fr-CA" dirty="0" err="1"/>
              <a:t>Relationnal</a:t>
            </a:r>
            <a:r>
              <a:rPr lang="fr-CA" dirty="0"/>
              <a:t> DB</a:t>
            </a:r>
          </a:p>
          <a:p>
            <a:r>
              <a:rPr lang="fr-CA" dirty="0"/>
              <a:t>Mapping: créer un pont entre les objets et les DB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435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 ORM offre une abstraction du code de BD pour générer et maintenir la BD: Le langage EF et </a:t>
            </a:r>
            <a:r>
              <a:rPr lang="fr-CA" dirty="0" err="1"/>
              <a:t>linq</a:t>
            </a:r>
            <a:r>
              <a:rPr lang="fr-CA" dirty="0"/>
              <a:t> pour travailler avec n’importe quelle BD.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53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217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</a:t>
            </a:r>
            <a:r>
              <a:rPr lang="fr-CA" dirty="0" err="1"/>
              <a:t>DataAccess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916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Visual Studio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03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Visual Studio  Code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138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0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6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60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01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62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0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04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01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32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55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0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9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28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61" r:id="rId20"/>
    <p:sldLayoutId id="2147483651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microsoft.com/fr-fr/ef/core/" TargetMode="Externa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fr-fr/ef/core/managing-schemas/scaffolding?tabs=dotnet-core-cl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fr-fr/ef/core/providers/?tabs=dotnet-core-cli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fr-fr/ef/cor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Entity Framework</a:t>
            </a:r>
          </a:p>
        </p:txBody>
      </p:sp>
      <p:pic>
        <p:nvPicPr>
          <p:cNvPr id="5" name="Image 4" descr="Une image contenant texte, fournitures de bureau, stylos et plumes, papeterie&#10;&#10;Description générée automatiquement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0D04E3D-8B18-4734-B9E3-2117A18F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1" y="2438400"/>
            <a:ext cx="3820058" cy="3191320"/>
          </a:xfrm>
          <a:prstGeom prst="rect">
            <a:avLst/>
          </a:prstGeom>
        </p:spPr>
      </p:pic>
      <p:sp>
        <p:nvSpPr>
          <p:cNvPr id="8" name="Parchemin : vertical 7">
            <a:extLst>
              <a:ext uri="{FF2B5EF4-FFF2-40B4-BE49-F238E27FC236}">
                <a16:creationId xmlns:a16="http://schemas.microsoft.com/office/drawing/2014/main" id="{8E83669E-AC32-42C1-8FA3-37C21E1FF384}"/>
              </a:ext>
            </a:extLst>
          </p:cNvPr>
          <p:cNvSpPr/>
          <p:nvPr/>
        </p:nvSpPr>
        <p:spPr>
          <a:xfrm>
            <a:off x="95671" y="2003425"/>
            <a:ext cx="3200400" cy="3787775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Convention!</a:t>
            </a:r>
          </a:p>
          <a:p>
            <a:pPr algn="ctr"/>
            <a:endParaRPr lang="fr-CA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Un lien est défini par un objet ou une liste d’objet dans le modèle. </a:t>
            </a:r>
          </a:p>
          <a:p>
            <a:r>
              <a:rPr lang="fr-CA" sz="1200" dirty="0">
                <a:solidFill>
                  <a:schemeClr val="tx1"/>
                </a:solidFill>
              </a:rPr>
              <a:t>Le nom de la propriété + Id est la clef de cette propriété. </a:t>
            </a:r>
          </a:p>
          <a:p>
            <a:endParaRPr lang="fr-CA" sz="1200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Dans le même ordre d’idée, le nom de la classe + Id ou Id tout seul est la clef primaire. </a:t>
            </a:r>
          </a:p>
          <a:p>
            <a:endParaRPr lang="fr-CA" sz="1200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Si ce n’est pas le cas, il faut utiliser l’attribut [Key] et [</a:t>
            </a:r>
            <a:r>
              <a:rPr lang="fr-CA" sz="1200" dirty="0" err="1">
                <a:solidFill>
                  <a:schemeClr val="tx1"/>
                </a:solidFill>
              </a:rPr>
              <a:t>ForeignKey</a:t>
            </a:r>
            <a:r>
              <a:rPr lang="fr-CA" sz="1200" dirty="0">
                <a:solidFill>
                  <a:schemeClr val="tx1"/>
                </a:solidFill>
              </a:rPr>
              <a:t>]</a:t>
            </a:r>
          </a:p>
          <a:p>
            <a:pPr algn="ctr"/>
            <a:endParaRPr lang="fr-CA" dirty="0"/>
          </a:p>
        </p:txBody>
      </p:sp>
      <p:pic>
        <p:nvPicPr>
          <p:cNvPr id="14" name="Graphique 13" descr="Puzzle">
            <a:extLst>
              <a:ext uri="{FF2B5EF4-FFF2-40B4-BE49-F238E27FC236}">
                <a16:creationId xmlns:a16="http://schemas.microsoft.com/office/drawing/2014/main" id="{271E9521-A097-4EDA-ADC0-5963BBF4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152399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65B636-0142-4C8C-999C-DE44B860D98F}"/>
              </a:ext>
            </a:extLst>
          </p:cNvPr>
          <p:cNvSpPr/>
          <p:nvPr/>
        </p:nvSpPr>
        <p:spPr>
          <a:xfrm>
            <a:off x="5811382" y="67279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8B13CE-F416-4B23-A1B8-72F11F6373DB}"/>
              </a:ext>
            </a:extLst>
          </p:cNvPr>
          <p:cNvSpPr txBox="1"/>
          <p:nvPr/>
        </p:nvSpPr>
        <p:spPr>
          <a:xfrm>
            <a:off x="6172200" y="58351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>
                <a:solidFill>
                  <a:schemeClr val="accent1"/>
                </a:solidFill>
              </a:rPr>
              <a:t>Int? vs </a:t>
            </a:r>
            <a:r>
              <a:rPr lang="fr-CA" dirty="0" err="1">
                <a:solidFill>
                  <a:schemeClr val="accent1"/>
                </a:solidFill>
              </a:rPr>
              <a:t>int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AB33DAE-DD73-F993-37BF-722F910CF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8153400" cy="761999"/>
          </a:xfrm>
        </p:spPr>
        <p:txBody>
          <a:bodyPr/>
          <a:lstStyle/>
          <a:p>
            <a:r>
              <a:rPr lang="fr-CA" dirty="0"/>
              <a:t>Propriétés de navigation, clés</a:t>
            </a:r>
          </a:p>
        </p:txBody>
      </p:sp>
    </p:spTree>
    <p:extLst>
      <p:ext uri="{BB962C8B-B14F-4D97-AF65-F5344CB8AC3E}">
        <p14:creationId xmlns:p14="http://schemas.microsoft.com/office/powerpoint/2010/main" val="256799794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 descr="Puzzle">
            <a:extLst>
              <a:ext uri="{FF2B5EF4-FFF2-40B4-BE49-F238E27FC236}">
                <a16:creationId xmlns:a16="http://schemas.microsoft.com/office/drawing/2014/main" id="{271E9521-A097-4EDA-ADC0-5963BBF4A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00" y="144317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65B636-0142-4C8C-999C-DE44B860D98F}"/>
              </a:ext>
            </a:extLst>
          </p:cNvPr>
          <p:cNvSpPr/>
          <p:nvPr/>
        </p:nvSpPr>
        <p:spPr>
          <a:xfrm>
            <a:off x="5630320" y="63528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8B13CE-F416-4B23-A1B8-72F11F6373DB}"/>
              </a:ext>
            </a:extLst>
          </p:cNvPr>
          <p:cNvSpPr txBox="1"/>
          <p:nvPr/>
        </p:nvSpPr>
        <p:spPr>
          <a:xfrm>
            <a:off x="283738" y="139742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>
                <a:solidFill>
                  <a:schemeClr val="tx2"/>
                </a:solidFill>
              </a:rPr>
              <a:t>Int? vs </a:t>
            </a:r>
            <a:r>
              <a:rPr lang="fr-CA" dirty="0" err="1">
                <a:solidFill>
                  <a:schemeClr val="tx2"/>
                </a:solidFill>
              </a:rPr>
              <a:t>int</a:t>
            </a:r>
            <a:endParaRPr lang="fr-CA" dirty="0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FCB4E7-6F8B-4256-9F27-C02565A0B386}"/>
              </a:ext>
            </a:extLst>
          </p:cNvPr>
          <p:cNvSpPr txBox="1"/>
          <p:nvPr/>
        </p:nvSpPr>
        <p:spPr>
          <a:xfrm>
            <a:off x="762000" y="20574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Est-ce que la navigation est optionnelle ou non? Est-ce qu’une publication peut vivre sans blog, sans auteur, </a:t>
            </a:r>
            <a:r>
              <a:rPr lang="fr-CA" dirty="0" err="1"/>
              <a:t>etc</a:t>
            </a:r>
            <a:r>
              <a:rPr lang="fr-CA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Si oui, il faut mettre la clef requise : </a:t>
            </a:r>
            <a:r>
              <a:rPr lang="fr-CA" dirty="0" err="1"/>
              <a:t>int</a:t>
            </a:r>
            <a:r>
              <a:rPr lang="fr-CA" dirty="0"/>
              <a:t> ou attribut [</a:t>
            </a:r>
            <a:r>
              <a:rPr lang="fr-CA" dirty="0" err="1"/>
              <a:t>Required</a:t>
            </a:r>
            <a:r>
              <a:rPr lang="fr-CA" dirty="0"/>
              <a:t>].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Si non, il faut mettre la clef optionnelle, la mettre </a:t>
            </a:r>
            <a:r>
              <a:rPr lang="fr-CA" dirty="0" err="1"/>
              <a:t>nullable</a:t>
            </a:r>
            <a:r>
              <a:rPr lang="fr-CA" dirty="0"/>
              <a:t> : </a:t>
            </a:r>
            <a:r>
              <a:rPr lang="fr-CA" dirty="0" err="1"/>
              <a:t>int</a:t>
            </a:r>
            <a:r>
              <a:rPr lang="fr-CA" dirty="0"/>
              <a:t>?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B5398EE9-BDB4-CFEE-705A-609DDD017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8305800" cy="609600"/>
          </a:xfrm>
        </p:spPr>
        <p:txBody>
          <a:bodyPr/>
          <a:lstStyle/>
          <a:p>
            <a:r>
              <a:rPr lang="fr-CA" dirty="0"/>
              <a:t>Propriétés de navigation, clés</a:t>
            </a:r>
          </a:p>
        </p:txBody>
      </p:sp>
    </p:spTree>
    <p:extLst>
      <p:ext uri="{BB962C8B-B14F-4D97-AF65-F5344CB8AC3E}">
        <p14:creationId xmlns:p14="http://schemas.microsoft.com/office/powerpoint/2010/main" val="191313250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52078-7EF8-E1C6-8055-14C6D4C20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8538" y="79588"/>
            <a:ext cx="9067800" cy="761999"/>
          </a:xfrm>
        </p:spPr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Le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r>
              <a:rPr lang="fr-CA" dirty="0">
                <a:solidFill>
                  <a:schemeClr val="accent1"/>
                </a:solidFill>
              </a:rPr>
              <a:t> est un objet qui…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ED0E3F-8F52-413F-B60E-FAA7C63B229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219200"/>
            <a:ext cx="6429375" cy="5029200"/>
          </a:xfrm>
        </p:spPr>
        <p:txBody>
          <a:bodyPr>
            <a:normAutofit/>
          </a:bodyPr>
          <a:lstStyle/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Gère la BD (l’initialisation, par exemple)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Gère la connexion à la BD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Contient les collections d’entité (</a:t>
            </a:r>
            <a:r>
              <a:rPr lang="fr-CA" dirty="0" err="1">
                <a:solidFill>
                  <a:schemeClr val="accent2"/>
                </a:solidFill>
              </a:rPr>
              <a:t>DbSet</a:t>
            </a:r>
            <a:r>
              <a:rPr lang="fr-CA" dirty="0">
                <a:solidFill>
                  <a:schemeClr val="accent2"/>
                </a:solidFill>
              </a:rPr>
              <a:t>)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Exécute les requêtes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Fais le suivi des changements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Sauvegarde les données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Gère la mémoire tampon des données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Fait le </a:t>
            </a:r>
            <a:r>
              <a:rPr lang="fr-CA" i="1" dirty="0">
                <a:solidFill>
                  <a:schemeClr val="accent2"/>
                </a:solidFill>
              </a:rPr>
              <a:t>mapping</a:t>
            </a:r>
            <a:r>
              <a:rPr lang="fr-CA" dirty="0">
                <a:solidFill>
                  <a:schemeClr val="accent2"/>
                </a:solidFill>
              </a:rPr>
              <a:t> des modèles à SQL et vice-versa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Gère la configuration</a:t>
            </a:r>
          </a:p>
          <a:p>
            <a:pPr marL="1074420" lvl="1" indent="-342900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2"/>
                </a:solidFill>
              </a:rPr>
              <a:t>Valide vos modèles.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1C87E95D-D726-49A8-B345-63926C82C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212123" y="76199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8A7AA-16D2-44D0-B50D-818B4436D13B}"/>
              </a:ext>
            </a:extLst>
          </p:cNvPr>
          <p:cNvSpPr/>
          <p:nvPr/>
        </p:nvSpPr>
        <p:spPr>
          <a:xfrm>
            <a:off x="6062990" y="662618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</a:p>
        </p:txBody>
      </p:sp>
      <p:pic>
        <p:nvPicPr>
          <p:cNvPr id="9" name="Graphique 8" descr="Monstre">
            <a:extLst>
              <a:ext uri="{FF2B5EF4-FFF2-40B4-BE49-F238E27FC236}">
                <a16:creationId xmlns:a16="http://schemas.microsoft.com/office/drawing/2014/main" id="{05FE7FE5-E2FE-4A78-A606-BB9BA4E9C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199" y="4767590"/>
            <a:ext cx="1132819" cy="11328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A3C9DFA-EE4A-4BD4-B3BE-6F6BC84CFFD7}"/>
              </a:ext>
            </a:extLst>
          </p:cNvPr>
          <p:cNvSpPr txBox="1"/>
          <p:nvPr/>
        </p:nvSpPr>
        <p:spPr>
          <a:xfrm>
            <a:off x="7312413" y="5748598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Une grosse bibitte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356EC-A525-4BC9-9347-ACA48FF1D98C}"/>
              </a:ext>
            </a:extLst>
          </p:cNvPr>
          <p:cNvCxnSpPr/>
          <p:nvPr/>
        </p:nvCxnSpPr>
        <p:spPr>
          <a:xfrm>
            <a:off x="6705600" y="4953000"/>
            <a:ext cx="83820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1090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1C87E95D-D726-49A8-B345-63926C82C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257609" y="27264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8A7AA-16D2-44D0-B50D-818B4436D13B}"/>
              </a:ext>
            </a:extLst>
          </p:cNvPr>
          <p:cNvSpPr/>
          <p:nvPr/>
        </p:nvSpPr>
        <p:spPr>
          <a:xfrm>
            <a:off x="5915591" y="62832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F2B04-AA3D-4C16-95D7-BD06E7782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91"/>
          <a:stretch/>
        </p:blipFill>
        <p:spPr>
          <a:xfrm>
            <a:off x="937700" y="3265004"/>
            <a:ext cx="7344800" cy="99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40BD91-20D6-427A-8739-49CF88C60958}"/>
              </a:ext>
            </a:extLst>
          </p:cNvPr>
          <p:cNvSpPr txBox="1"/>
          <p:nvPr/>
        </p:nvSpPr>
        <p:spPr>
          <a:xfrm>
            <a:off x="685800" y="4672257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76297F-F506-E0C0-A821-3F052D2A9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Pont entre BD et application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7EE4EFF6-67F7-0B7A-68E6-6F64EFF43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370051"/>
            <a:ext cx="7648009" cy="11430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tx2"/>
                </a:solidFill>
              </a:rPr>
              <a:t>Identifier les classes qui font parties du modèle de données et deviendront des tables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tx2"/>
                </a:solidFill>
              </a:rPr>
              <a:t>Ajouter la configuration et règles de la BD</a:t>
            </a:r>
          </a:p>
        </p:txBody>
      </p:sp>
    </p:spTree>
    <p:extLst>
      <p:ext uri="{BB962C8B-B14F-4D97-AF65-F5344CB8AC3E}">
        <p14:creationId xmlns:p14="http://schemas.microsoft.com/office/powerpoint/2010/main" val="26590086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1524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943600" y="65971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BB55F18-C70E-966D-4D6F-84AC4188C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800" dirty="0">
                <a:solidFill>
                  <a:schemeClr val="accent4"/>
                </a:solidFill>
              </a:rPr>
              <a:t>Le </a:t>
            </a:r>
            <a:r>
              <a:rPr lang="fr-CA" sz="4800" dirty="0" err="1">
                <a:solidFill>
                  <a:schemeClr val="accent4"/>
                </a:solidFill>
              </a:rPr>
              <a:t>DbSet</a:t>
            </a:r>
            <a:r>
              <a:rPr lang="fr-CA" sz="4800" dirty="0">
                <a:solidFill>
                  <a:schemeClr val="accent4"/>
                </a:solidFill>
              </a:rPr>
              <a:t> c’est 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/>
          <a:p>
            <a:pPr lvl="2" algn="l"/>
            <a:r>
              <a:rPr lang="fr-CA" sz="2000" dirty="0"/>
              <a:t>Une collection qui permet:</a:t>
            </a:r>
          </a:p>
          <a:p>
            <a:pPr lvl="3" algn="l"/>
            <a:r>
              <a:rPr lang="fr-CA" sz="2000" dirty="0"/>
              <a:t>(</a:t>
            </a:r>
            <a:r>
              <a:rPr lang="fr-CA" sz="2000" dirty="0" err="1"/>
              <a:t>Create</a:t>
            </a:r>
            <a:r>
              <a:rPr lang="fr-CA" sz="2000" dirty="0"/>
              <a:t>) D’ajouter des données</a:t>
            </a:r>
          </a:p>
          <a:p>
            <a:pPr lvl="3" algn="l"/>
            <a:r>
              <a:rPr lang="fr-CA" sz="2000" dirty="0"/>
              <a:t>(</a:t>
            </a:r>
            <a:r>
              <a:rPr lang="fr-CA" sz="2000" dirty="0" err="1"/>
              <a:t>Retreive</a:t>
            </a:r>
            <a:r>
              <a:rPr lang="fr-CA" sz="2000" dirty="0"/>
              <a:t>) Récupérer des données</a:t>
            </a:r>
          </a:p>
          <a:p>
            <a:pPr lvl="3" algn="l"/>
            <a:r>
              <a:rPr lang="fr-CA" sz="2000" dirty="0"/>
              <a:t>(Update) De modifier des données</a:t>
            </a:r>
          </a:p>
          <a:p>
            <a:pPr lvl="3" algn="l"/>
            <a:r>
              <a:rPr lang="fr-CA" sz="2000" dirty="0"/>
              <a:t>(</a:t>
            </a:r>
            <a:r>
              <a:rPr lang="fr-CA" sz="2000" dirty="0" err="1"/>
              <a:t>Delete</a:t>
            </a:r>
            <a:r>
              <a:rPr lang="fr-CA" sz="2000" dirty="0"/>
              <a:t>) De supprimer des données</a:t>
            </a:r>
          </a:p>
          <a:p>
            <a:pPr lvl="2"/>
            <a:endParaRPr lang="fr-CA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957A97D-E757-4730-93C5-61F787066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149619-4A49-41A5-8C23-67B81E299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54" r="51038" b="56862"/>
          <a:stretch/>
        </p:blipFill>
        <p:spPr>
          <a:xfrm>
            <a:off x="899600" y="4124979"/>
            <a:ext cx="5691150" cy="8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109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268E0644-7E9C-439D-AED7-5D2006DE124E}"/>
              </a:ext>
            </a:extLst>
          </p:cNvPr>
          <p:cNvSpPr txBox="1"/>
          <p:nvPr/>
        </p:nvSpPr>
        <p:spPr>
          <a:xfrm>
            <a:off x="116049" y="3242424"/>
            <a:ext cx="8991599" cy="9387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ConnectionStrings</a:t>
            </a:r>
            <a:r>
              <a:rPr lang="fr-CA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endParaRPr lang="fr-CA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A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DefaultConnection</a:t>
            </a:r>
            <a:r>
              <a:rPr lang="fr-CA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"Server=(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localdb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)\\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MSSQLLocalDB;Database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CrazyBooks;Trusted_Connection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True;MultipleActiveResultSets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fr-CA" sz="1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True</a:t>
            </a:r>
            <a:r>
              <a:rPr lang="fr-CA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fr-CA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  <a:endParaRPr lang="fr-CA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8229600" y="205193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5686991" y="658277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B4DAE3-9FD1-417B-9CB2-CA9323769F58}"/>
              </a:ext>
            </a:extLst>
          </p:cNvPr>
          <p:cNvSpPr/>
          <p:nvPr/>
        </p:nvSpPr>
        <p:spPr>
          <a:xfrm>
            <a:off x="907808" y="3776650"/>
            <a:ext cx="195144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n w="3175">
                <a:solidFill>
                  <a:srgbClr val="FF000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09B46F-5FEB-4E68-80F9-14FE6A17A76D}"/>
              </a:ext>
            </a:extLst>
          </p:cNvPr>
          <p:cNvSpPr/>
          <p:nvPr/>
        </p:nvSpPr>
        <p:spPr>
          <a:xfrm>
            <a:off x="3598877" y="3780505"/>
            <a:ext cx="89033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n w="3175">
                <a:solidFill>
                  <a:srgbClr val="FF0000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19E05-3AB2-41E8-B199-C3F1F97FB6D4}"/>
              </a:ext>
            </a:extLst>
          </p:cNvPr>
          <p:cNvSpPr/>
          <p:nvPr/>
        </p:nvSpPr>
        <p:spPr>
          <a:xfrm>
            <a:off x="4443729" y="3779719"/>
            <a:ext cx="20424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n w="3175">
                <a:solidFill>
                  <a:srgbClr val="FF0000"/>
                </a:solidFill>
              </a:ln>
            </a:endParaRPr>
          </a:p>
        </p:txBody>
      </p:sp>
      <p:sp>
        <p:nvSpPr>
          <p:cNvPr id="15" name="Légende : encadrée 14">
            <a:extLst>
              <a:ext uri="{FF2B5EF4-FFF2-40B4-BE49-F238E27FC236}">
                <a16:creationId xmlns:a16="http://schemas.microsoft.com/office/drawing/2014/main" id="{D16EDA16-2D88-4AE3-8376-B1D68EB66A73}"/>
              </a:ext>
            </a:extLst>
          </p:cNvPr>
          <p:cNvSpPr/>
          <p:nvPr/>
        </p:nvSpPr>
        <p:spPr>
          <a:xfrm>
            <a:off x="1518847" y="4505537"/>
            <a:ext cx="1156803" cy="685800"/>
          </a:xfrm>
          <a:prstGeom prst="borderCallout1">
            <a:avLst>
              <a:gd name="adj1" fmla="val -8741"/>
              <a:gd name="adj2" fmla="val 48682"/>
              <a:gd name="adj3" fmla="val -61974"/>
              <a:gd name="adj4" fmla="val 493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Nom du serveur</a:t>
            </a:r>
          </a:p>
        </p:txBody>
      </p:sp>
      <p:sp>
        <p:nvSpPr>
          <p:cNvPr id="17" name="Légende : encadrée 16">
            <a:extLst>
              <a:ext uri="{FF2B5EF4-FFF2-40B4-BE49-F238E27FC236}">
                <a16:creationId xmlns:a16="http://schemas.microsoft.com/office/drawing/2014/main" id="{71A3EFCD-CC13-4162-89EC-C5809CA02505}"/>
              </a:ext>
            </a:extLst>
          </p:cNvPr>
          <p:cNvSpPr/>
          <p:nvPr/>
        </p:nvSpPr>
        <p:spPr>
          <a:xfrm>
            <a:off x="3369068" y="4463435"/>
            <a:ext cx="1120140" cy="685800"/>
          </a:xfrm>
          <a:prstGeom prst="borderCallout1">
            <a:avLst>
              <a:gd name="adj1" fmla="val -12866"/>
              <a:gd name="adj2" fmla="val 42593"/>
              <a:gd name="adj3" fmla="val -57850"/>
              <a:gd name="adj4" fmla="val 422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Nom de la DB</a:t>
            </a:r>
          </a:p>
        </p:txBody>
      </p:sp>
      <p:sp>
        <p:nvSpPr>
          <p:cNvPr id="19" name="Légende : encadrée 18">
            <a:extLst>
              <a:ext uri="{FF2B5EF4-FFF2-40B4-BE49-F238E27FC236}">
                <a16:creationId xmlns:a16="http://schemas.microsoft.com/office/drawing/2014/main" id="{FAF61994-1CDD-4E65-9752-DA28810533F4}"/>
              </a:ext>
            </a:extLst>
          </p:cNvPr>
          <p:cNvSpPr/>
          <p:nvPr/>
        </p:nvSpPr>
        <p:spPr>
          <a:xfrm>
            <a:off x="4916649" y="4463435"/>
            <a:ext cx="1752600" cy="685800"/>
          </a:xfrm>
          <a:prstGeom prst="borderCallout1">
            <a:avLst>
              <a:gd name="adj1" fmla="val -10116"/>
              <a:gd name="adj2" fmla="val 51371"/>
              <a:gd name="adj3" fmla="val -56475"/>
              <a:gd name="adj4" fmla="val 50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Authentification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A03ACD-A109-461E-BEDE-E92DF74CF698}"/>
              </a:ext>
            </a:extLst>
          </p:cNvPr>
          <p:cNvSpPr txBox="1"/>
          <p:nvPr/>
        </p:nvSpPr>
        <p:spPr>
          <a:xfrm>
            <a:off x="34954" y="5887044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https://www.connectionstrings.com/sql-server/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13F5F6-2FFB-4B77-85B7-4BB7355DF8A4}"/>
              </a:ext>
            </a:extLst>
          </p:cNvPr>
          <p:cNvSpPr txBox="1"/>
          <p:nvPr/>
        </p:nvSpPr>
        <p:spPr>
          <a:xfrm>
            <a:off x="1013771" y="2439226"/>
            <a:ext cx="695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dirty="0" err="1">
                <a:solidFill>
                  <a:schemeClr val="accent3"/>
                </a:solidFill>
              </a:rPr>
              <a:t>appsettings.json</a:t>
            </a:r>
            <a:r>
              <a:rPr lang="fr-CA" b="1" dirty="0">
                <a:solidFill>
                  <a:schemeClr val="accent3"/>
                </a:solidFill>
              </a:rPr>
              <a:t>: </a:t>
            </a:r>
            <a:r>
              <a:rPr lang="fr-CA" dirty="0">
                <a:solidFill>
                  <a:schemeClr val="accent1"/>
                </a:solidFill>
              </a:rPr>
              <a:t>Peut nommer plusieurs connexions (dev, prod, test…)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06ADFE-9FB7-EBA3-08A8-EF8FBB3640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À quelle BD se connecter?</a:t>
            </a:r>
          </a:p>
        </p:txBody>
      </p:sp>
    </p:spTree>
    <p:extLst>
      <p:ext uri="{BB962C8B-B14F-4D97-AF65-F5344CB8AC3E}">
        <p14:creationId xmlns:p14="http://schemas.microsoft.com/office/powerpoint/2010/main" val="1576530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8153400" y="22860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5763145" y="658457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0928CE-D5BC-47BC-B872-CFE906AFB9B1}"/>
              </a:ext>
            </a:extLst>
          </p:cNvPr>
          <p:cNvSpPr txBox="1"/>
          <p:nvPr/>
        </p:nvSpPr>
        <p:spPr>
          <a:xfrm>
            <a:off x="373828" y="133322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appsettings.json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57613D-074D-42D9-B3AA-9DA166FBCE5F}"/>
              </a:ext>
            </a:extLst>
          </p:cNvPr>
          <p:cNvSpPr txBox="1"/>
          <p:nvPr/>
        </p:nvSpPr>
        <p:spPr>
          <a:xfrm>
            <a:off x="228600" y="1730924"/>
            <a:ext cx="88392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fr-CA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ConnectionStrings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fr-CA" sz="1600" b="1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NomConnection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    		</a:t>
            </a:r>
            <a:r>
              <a:rPr lang="fr-CA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Server=</a:t>
            </a:r>
            <a:r>
              <a:rPr lang="en-US" sz="16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ServerName;Database</a:t>
            </a:r>
            <a:r>
              <a:rPr lang="en-US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DbName;Trusted_Connection</a:t>
            </a:r>
            <a:r>
              <a:rPr lang="en-US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=True;</a:t>
            </a:r>
            <a:r>
              <a:rPr lang="fr-CA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</a:t>
            </a:r>
            <a:endParaRPr lang="fr-CA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EDD44-7852-43D9-BDB5-21FB82F186EA}"/>
              </a:ext>
            </a:extLst>
          </p:cNvPr>
          <p:cNvSpPr txBox="1"/>
          <p:nvPr/>
        </p:nvSpPr>
        <p:spPr>
          <a:xfrm>
            <a:off x="174952" y="3581400"/>
            <a:ext cx="8908228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builder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WebApplication.CreateBuilder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Add services to the container.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builder.Services.AddControllersWithViews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builder.Services.AddDbContext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CA" sz="16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ApplicationDbContext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 </a:t>
            </a:r>
            <a:r>
              <a:rPr lang="fr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options.UseSqlServer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builder.Configuration.GetConnectionString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600" dirty="0" err="1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NomConnection</a:t>
            </a:r>
            <a:r>
              <a:rPr lang="fr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));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6933F1-A9B7-4A58-A5ED-7F0137F1152A}"/>
              </a:ext>
            </a:extLst>
          </p:cNvPr>
          <p:cNvSpPr txBox="1"/>
          <p:nvPr/>
        </p:nvSpPr>
        <p:spPr>
          <a:xfrm>
            <a:off x="479752" y="323253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Program.cs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C3C5855-967D-3EE7-BC77-5F0388D76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" y="109210"/>
            <a:ext cx="9067800" cy="761999"/>
          </a:xfrm>
        </p:spPr>
        <p:txBody>
          <a:bodyPr/>
          <a:lstStyle/>
          <a:p>
            <a:r>
              <a:rPr lang="fr-CA" dirty="0"/>
              <a:t>Où mettre cette config?</a:t>
            </a:r>
          </a:p>
        </p:txBody>
      </p:sp>
    </p:spTree>
    <p:extLst>
      <p:ext uri="{BB962C8B-B14F-4D97-AF65-F5344CB8AC3E}">
        <p14:creationId xmlns:p14="http://schemas.microsoft.com/office/powerpoint/2010/main" val="92301780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409" y="93175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6096000" y="619781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E5D588-F136-4F0F-923E-4E99B7F21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400" dirty="0"/>
              <a:t>Ajouter les données </a:t>
            </a:r>
            <a:r>
              <a:rPr lang="fr-CA" sz="4400" i="1" dirty="0" err="1"/>
              <a:t>Seed</a:t>
            </a:r>
            <a:endParaRPr lang="fr-CA" sz="4400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/>
          <a:p>
            <a:pPr lvl="2"/>
            <a:r>
              <a:rPr lang="fr-CA" sz="2800" dirty="0"/>
              <a:t>Simple, on utilise la collection et </a:t>
            </a:r>
            <a:r>
              <a:rPr lang="fr-CA" sz="2800" dirty="0" err="1"/>
              <a:t>DbContext</a:t>
            </a:r>
            <a:endParaRPr lang="fr-CA" sz="2800" dirty="0"/>
          </a:p>
          <a:p>
            <a:pPr lvl="2"/>
            <a:endParaRPr lang="fr-CA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92279" y="215027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Ajouter…</a:t>
            </a:r>
            <a:endParaRPr lang="fr-FR" sz="28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5642BE6-2936-41AF-AC51-81014A58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09220"/>
            <a:ext cx="8686800" cy="21673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1A694B9-9541-41DC-B6E5-B72BBACB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73940"/>
            <a:ext cx="552527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855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2E2DEA53-B2C7-4CDF-A877-0C7BE4BF6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235" y="1712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FC730E-D6B3-42B6-A188-2B78CDAC69F7}"/>
              </a:ext>
            </a:extLst>
          </p:cNvPr>
          <p:cNvSpPr/>
          <p:nvPr/>
        </p:nvSpPr>
        <p:spPr>
          <a:xfrm>
            <a:off x="5742769" y="623347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94E611-C576-4E56-804A-0F038D6B8660}"/>
              </a:ext>
            </a:extLst>
          </p:cNvPr>
          <p:cNvSpPr txBox="1"/>
          <p:nvPr/>
        </p:nvSpPr>
        <p:spPr>
          <a:xfrm>
            <a:off x="457200" y="1067024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Sert à modifier la BD lorsque le schéma (les modèles) changent… 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Utiliser </a:t>
            </a:r>
            <a:r>
              <a:rPr lang="fr-CA" dirty="0" err="1">
                <a:solidFill>
                  <a:schemeClr val="accent6"/>
                </a:solidFill>
              </a:rPr>
              <a:t>dotnet</a:t>
            </a:r>
            <a:r>
              <a:rPr lang="fr-CA" dirty="0">
                <a:solidFill>
                  <a:schemeClr val="bg1"/>
                </a:solidFill>
              </a:rPr>
              <a:t> avec </a:t>
            </a:r>
            <a:r>
              <a:rPr lang="fr-CA" dirty="0" err="1">
                <a:solidFill>
                  <a:schemeClr val="accent6"/>
                </a:solidFill>
              </a:rPr>
              <a:t>Entity</a:t>
            </a:r>
            <a:r>
              <a:rPr lang="fr-CA" dirty="0">
                <a:solidFill>
                  <a:schemeClr val="accent6"/>
                </a:solidFill>
              </a:rPr>
              <a:t> Framework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7E309B-631C-4880-AC2B-E8B57EC6EE90}"/>
              </a:ext>
            </a:extLst>
          </p:cNvPr>
          <p:cNvSpPr txBox="1"/>
          <p:nvPr/>
        </p:nvSpPr>
        <p:spPr>
          <a:xfrm>
            <a:off x="324986" y="280201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add-migration </a:t>
            </a:r>
            <a:r>
              <a:rPr lang="en-US" dirty="0">
                <a:effectLst/>
                <a:latin typeface="Consolas" panose="020B0609020204030204" pitchFamily="49" charset="0"/>
              </a:rPr>
              <a:t>&lt;name of migration&gt;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1AC928-1357-44D8-9533-A8A932084699}"/>
              </a:ext>
            </a:extLst>
          </p:cNvPr>
          <p:cNvSpPr txBox="1"/>
          <p:nvPr/>
        </p:nvSpPr>
        <p:spPr>
          <a:xfrm>
            <a:off x="324986" y="4188826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update-database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E17733-EE32-4EED-94C2-A1576ECC67A2}"/>
              </a:ext>
            </a:extLst>
          </p:cNvPr>
          <p:cNvSpPr txBox="1"/>
          <p:nvPr/>
        </p:nvSpPr>
        <p:spPr>
          <a:xfrm>
            <a:off x="324986" y="5634133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Script-migration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139ACD-04B9-459D-A60F-388D60E76AFC}"/>
              </a:ext>
            </a:extLst>
          </p:cNvPr>
          <p:cNvSpPr txBox="1"/>
          <p:nvPr/>
        </p:nvSpPr>
        <p:spPr>
          <a:xfrm>
            <a:off x="324986" y="34290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Remove-migration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C2EFD9-BCAE-425A-886A-0BB9891CF93E}"/>
              </a:ext>
            </a:extLst>
          </p:cNvPr>
          <p:cNvSpPr txBox="1"/>
          <p:nvPr/>
        </p:nvSpPr>
        <p:spPr>
          <a:xfrm>
            <a:off x="324986" y="5021997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update-database</a:t>
            </a:r>
            <a:r>
              <a:rPr lang="en-US" dirty="0"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effectLst/>
                <a:latin typeface="Consolas" panose="020B0609020204030204" pitchFamily="49" charset="0"/>
              </a:rPr>
              <a:t>LastGoodMigration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EA6003-8A3D-4C4C-A3AA-28D7CCC1C71F}"/>
              </a:ext>
            </a:extLst>
          </p:cNvPr>
          <p:cNvSpPr txBox="1"/>
          <p:nvPr/>
        </p:nvSpPr>
        <p:spPr>
          <a:xfrm>
            <a:off x="6629400" y="2802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Ajouter une migration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6ADAC4-AC16-4195-BDF4-FE4C7753F9F7}"/>
              </a:ext>
            </a:extLst>
          </p:cNvPr>
          <p:cNvSpPr txBox="1"/>
          <p:nvPr/>
        </p:nvSpPr>
        <p:spPr>
          <a:xfrm>
            <a:off x="6629400" y="333003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Supprimer la dernière migration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C79411-A916-4CB5-AABA-53168918F59B}"/>
              </a:ext>
            </a:extLst>
          </p:cNvPr>
          <p:cNvSpPr txBox="1"/>
          <p:nvPr/>
        </p:nvSpPr>
        <p:spPr>
          <a:xfrm>
            <a:off x="6629400" y="391182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dernière migration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1B39FA-5DBA-4265-BF36-6A3CBE69C0EE}"/>
              </a:ext>
            </a:extLst>
          </p:cNvPr>
          <p:cNvSpPr txBox="1"/>
          <p:nvPr/>
        </p:nvSpPr>
        <p:spPr>
          <a:xfrm>
            <a:off x="6629400" y="474499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migration spécifiée.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9891648-843A-486D-9F5A-9C17A6BB9A52}"/>
              </a:ext>
            </a:extLst>
          </p:cNvPr>
          <p:cNvSpPr txBox="1"/>
          <p:nvPr/>
        </p:nvSpPr>
        <p:spPr>
          <a:xfrm>
            <a:off x="6620435" y="56503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Générer les scripts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25C52-6ADE-49F9-BCC5-FFE5D39D8F05}"/>
              </a:ext>
            </a:extLst>
          </p:cNvPr>
          <p:cNvSpPr/>
          <p:nvPr/>
        </p:nvSpPr>
        <p:spPr>
          <a:xfrm rot="870969">
            <a:off x="5135531" y="1766799"/>
            <a:ext cx="3196157" cy="6474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3"/>
                </a:solidFill>
                <a:effectLst/>
              </a:rPr>
              <a:t>Visual Studio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DA7C6F-66EC-8A3F-0314-38F9A9DE6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Mettre à jour la BD</a:t>
            </a:r>
          </a:p>
        </p:txBody>
      </p:sp>
    </p:spTree>
    <p:extLst>
      <p:ext uri="{BB962C8B-B14F-4D97-AF65-F5344CB8AC3E}">
        <p14:creationId xmlns:p14="http://schemas.microsoft.com/office/powerpoint/2010/main" val="12592631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2E2DEA53-B2C7-4CDF-A877-0C7BE4BF6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235" y="6404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FC730E-D6B3-42B6-A188-2B78CDAC69F7}"/>
              </a:ext>
            </a:extLst>
          </p:cNvPr>
          <p:cNvSpPr/>
          <p:nvPr/>
        </p:nvSpPr>
        <p:spPr>
          <a:xfrm>
            <a:off x="5735182" y="64109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94E611-C576-4E56-804A-0F038D6B8660}"/>
              </a:ext>
            </a:extLst>
          </p:cNvPr>
          <p:cNvSpPr txBox="1"/>
          <p:nvPr/>
        </p:nvSpPr>
        <p:spPr>
          <a:xfrm>
            <a:off x="457200" y="1067024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Sert à modifier la BD lorsque le schéma (les modèles) changent… 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Utiliser </a:t>
            </a:r>
            <a:r>
              <a:rPr lang="fr-CA" dirty="0" err="1">
                <a:solidFill>
                  <a:schemeClr val="accent6"/>
                </a:solidFill>
              </a:rPr>
              <a:t>dotnet</a:t>
            </a:r>
            <a:r>
              <a:rPr lang="fr-CA" dirty="0">
                <a:solidFill>
                  <a:schemeClr val="bg1"/>
                </a:solidFill>
              </a:rPr>
              <a:t> avec </a:t>
            </a:r>
            <a:r>
              <a:rPr lang="fr-CA" dirty="0" err="1">
                <a:solidFill>
                  <a:schemeClr val="accent6"/>
                </a:solidFill>
              </a:rPr>
              <a:t>Entity</a:t>
            </a:r>
            <a:r>
              <a:rPr lang="fr-CA" dirty="0">
                <a:solidFill>
                  <a:schemeClr val="accent6"/>
                </a:solidFill>
              </a:rPr>
              <a:t> Framework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7E309B-631C-4880-AC2B-E8B57EC6EE90}"/>
              </a:ext>
            </a:extLst>
          </p:cNvPr>
          <p:cNvSpPr txBox="1"/>
          <p:nvPr/>
        </p:nvSpPr>
        <p:spPr>
          <a:xfrm>
            <a:off x="324986" y="280201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add &lt;name of migration&gt;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1AC928-1357-44D8-9533-A8A932084699}"/>
              </a:ext>
            </a:extLst>
          </p:cNvPr>
          <p:cNvSpPr txBox="1"/>
          <p:nvPr/>
        </p:nvSpPr>
        <p:spPr>
          <a:xfrm>
            <a:off x="324986" y="4188826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database update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E17733-EE32-4EED-94C2-A1576ECC67A2}"/>
              </a:ext>
            </a:extLst>
          </p:cNvPr>
          <p:cNvSpPr txBox="1"/>
          <p:nvPr/>
        </p:nvSpPr>
        <p:spPr>
          <a:xfrm>
            <a:off x="324986" y="5634133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script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139ACD-04B9-459D-A60F-388D60E76AFC}"/>
              </a:ext>
            </a:extLst>
          </p:cNvPr>
          <p:cNvSpPr txBox="1"/>
          <p:nvPr/>
        </p:nvSpPr>
        <p:spPr>
          <a:xfrm>
            <a:off x="324986" y="34290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remove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C2EFD9-BCAE-425A-886A-0BB9891CF93E}"/>
              </a:ext>
            </a:extLst>
          </p:cNvPr>
          <p:cNvSpPr txBox="1"/>
          <p:nvPr/>
        </p:nvSpPr>
        <p:spPr>
          <a:xfrm>
            <a:off x="324986" y="5021997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database update </a:t>
            </a:r>
            <a:r>
              <a:rPr lang="en-US" dirty="0" err="1">
                <a:effectLst/>
                <a:latin typeface="Consolas" panose="020B0609020204030204" pitchFamily="49" charset="0"/>
              </a:rPr>
              <a:t>LastGoodMigration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EA6003-8A3D-4C4C-A3AA-28D7CCC1C71F}"/>
              </a:ext>
            </a:extLst>
          </p:cNvPr>
          <p:cNvSpPr txBox="1"/>
          <p:nvPr/>
        </p:nvSpPr>
        <p:spPr>
          <a:xfrm>
            <a:off x="6629400" y="2802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Ajouter une migration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6ADAC4-AC16-4195-BDF4-FE4C7753F9F7}"/>
              </a:ext>
            </a:extLst>
          </p:cNvPr>
          <p:cNvSpPr txBox="1"/>
          <p:nvPr/>
        </p:nvSpPr>
        <p:spPr>
          <a:xfrm>
            <a:off x="6629400" y="333003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Supprimer la dernière migration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C79411-A916-4CB5-AABA-53168918F59B}"/>
              </a:ext>
            </a:extLst>
          </p:cNvPr>
          <p:cNvSpPr txBox="1"/>
          <p:nvPr/>
        </p:nvSpPr>
        <p:spPr>
          <a:xfrm>
            <a:off x="6629400" y="391182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dernière migration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1B39FA-5DBA-4265-BF36-6A3CBE69C0EE}"/>
              </a:ext>
            </a:extLst>
          </p:cNvPr>
          <p:cNvSpPr txBox="1"/>
          <p:nvPr/>
        </p:nvSpPr>
        <p:spPr>
          <a:xfrm>
            <a:off x="6629400" y="474499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migration spécifiée.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9891648-843A-486D-9F5A-9C17A6BB9A52}"/>
              </a:ext>
            </a:extLst>
          </p:cNvPr>
          <p:cNvSpPr txBox="1"/>
          <p:nvPr/>
        </p:nvSpPr>
        <p:spPr>
          <a:xfrm>
            <a:off x="6620435" y="56503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Générer les scripts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3162A-7D9A-4618-A247-D596156A1267}"/>
              </a:ext>
            </a:extLst>
          </p:cNvPr>
          <p:cNvSpPr/>
          <p:nvPr/>
        </p:nvSpPr>
        <p:spPr>
          <a:xfrm rot="870969">
            <a:off x="5135531" y="1766799"/>
            <a:ext cx="3196157" cy="6474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3"/>
                </a:solidFill>
                <a:effectLst/>
              </a:rPr>
              <a:t>Visual Studio Code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690CA-9D8B-D111-3DAB-50356FAAB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Mettre à jour la BD</a:t>
            </a:r>
          </a:p>
        </p:txBody>
      </p:sp>
    </p:spTree>
    <p:extLst>
      <p:ext uri="{BB962C8B-B14F-4D97-AF65-F5344CB8AC3E}">
        <p14:creationId xmlns:p14="http://schemas.microsoft.com/office/powerpoint/2010/main" val="245066300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72579-8B7F-4B88-805E-E89A44467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/>
          <a:lstStyle/>
          <a:p>
            <a:r>
              <a:rPr lang="fr-CA" dirty="0"/>
              <a:t>Sommaire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D961A0-7329-4C69-A9B7-7E938E8A885D}"/>
              </a:ext>
            </a:extLst>
          </p:cNvPr>
          <p:cNvSpPr>
            <a:spLocks noGrp="1"/>
          </p:cNvSpPr>
          <p:nvPr/>
        </p:nvSpPr>
        <p:spPr>
          <a:xfrm>
            <a:off x="381000" y="1295400"/>
            <a:ext cx="8763000" cy="48768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>
                <a:solidFill>
                  <a:schemeClr val="accent2"/>
                </a:solidFill>
              </a:rPr>
              <a:t>EntityFramework</a:t>
            </a:r>
            <a:r>
              <a:rPr lang="fr-CA" dirty="0">
                <a:solidFill>
                  <a:schemeClr val="accent2"/>
                </a:solidFill>
              </a:rPr>
              <a:t>… un ORM (présentation) </a:t>
            </a:r>
          </a:p>
          <a:p>
            <a:r>
              <a:rPr lang="fr-CA" dirty="0">
                <a:solidFill>
                  <a:schemeClr val="accent2"/>
                </a:solidFill>
              </a:rPr>
              <a:t>EF : Avantages et inconvénients</a:t>
            </a:r>
          </a:p>
          <a:p>
            <a:r>
              <a:rPr lang="fr-CA" dirty="0">
                <a:solidFill>
                  <a:schemeClr val="accent2"/>
                </a:solidFill>
              </a:rPr>
              <a:t>Types de BD supportées</a:t>
            </a:r>
          </a:p>
          <a:p>
            <a:r>
              <a:rPr lang="fr-CA" dirty="0">
                <a:solidFill>
                  <a:schemeClr val="accent2"/>
                </a:solidFill>
              </a:rPr>
              <a:t>SQL vs </a:t>
            </a:r>
            <a:r>
              <a:rPr lang="fr-CA" dirty="0" err="1">
                <a:solidFill>
                  <a:schemeClr val="accent2"/>
                </a:solidFill>
              </a:rPr>
              <a:t>EntityFramework</a:t>
            </a:r>
            <a:endParaRPr lang="fr-CA" dirty="0">
              <a:solidFill>
                <a:schemeClr val="accent2"/>
              </a:solidFill>
            </a:endParaRPr>
          </a:p>
          <a:p>
            <a:r>
              <a:rPr lang="fr-CA" dirty="0">
                <a:solidFill>
                  <a:schemeClr val="accent2"/>
                </a:solidFill>
              </a:rPr>
              <a:t>Les pièces du casse-tête</a:t>
            </a:r>
          </a:p>
          <a:p>
            <a:pPr lvl="1"/>
            <a:r>
              <a:rPr lang="fr-CA" dirty="0">
                <a:solidFill>
                  <a:schemeClr val="accent2"/>
                </a:solidFill>
              </a:rPr>
              <a:t>Modèles</a:t>
            </a:r>
          </a:p>
          <a:p>
            <a:pPr lvl="1"/>
            <a:r>
              <a:rPr lang="fr-CA" dirty="0">
                <a:solidFill>
                  <a:schemeClr val="accent2"/>
                </a:solidFill>
              </a:rPr>
              <a:t>Relations (propriétés de navigation, clés étrangères)</a:t>
            </a:r>
          </a:p>
          <a:p>
            <a:pPr lvl="1"/>
            <a:r>
              <a:rPr lang="fr-CA" dirty="0">
                <a:solidFill>
                  <a:schemeClr val="accent2"/>
                </a:solidFill>
              </a:rPr>
              <a:t>Connexion BD</a:t>
            </a:r>
          </a:p>
          <a:p>
            <a:pPr lvl="1"/>
            <a:r>
              <a:rPr lang="fr-CA" dirty="0" err="1">
                <a:solidFill>
                  <a:schemeClr val="accent2"/>
                </a:solidFill>
              </a:rPr>
              <a:t>DbContext</a:t>
            </a:r>
            <a:endParaRPr lang="fr-CA" dirty="0">
              <a:solidFill>
                <a:schemeClr val="accent2"/>
              </a:solidFill>
            </a:endParaRPr>
          </a:p>
          <a:p>
            <a:pPr lvl="1"/>
            <a:r>
              <a:rPr lang="fr-CA" dirty="0">
                <a:solidFill>
                  <a:schemeClr val="accent2"/>
                </a:solidFill>
              </a:rPr>
              <a:t>Migrations</a:t>
            </a:r>
          </a:p>
          <a:p>
            <a:r>
              <a:rPr lang="fr-CA" dirty="0">
                <a:solidFill>
                  <a:schemeClr val="accent2"/>
                </a:solidFill>
              </a:rPr>
              <a:t>Configuration</a:t>
            </a:r>
          </a:p>
          <a:p>
            <a:r>
              <a:rPr lang="fr-CA" dirty="0">
                <a:solidFill>
                  <a:schemeClr val="accent2"/>
                </a:solidFill>
              </a:rPr>
              <a:t>DB First, une autre approche</a:t>
            </a:r>
          </a:p>
          <a:p>
            <a:endParaRPr lang="fr-CA" dirty="0">
              <a:solidFill>
                <a:schemeClr val="accent2"/>
              </a:solidFill>
            </a:endParaRPr>
          </a:p>
          <a:p>
            <a:endParaRPr lang="fr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569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32622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939058" y="66335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628BC-2A02-585E-2638-A789BD1EA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3600" dirty="0">
                <a:solidFill>
                  <a:schemeClr val="accent2"/>
                </a:solidFill>
              </a:rPr>
              <a:t>Aller chercher des données: LINQ!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50CB3E-898F-4805-A3AB-2BDB0992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5" y="2910292"/>
            <a:ext cx="6908797" cy="6096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B1E752A-2961-46A4-9E34-437A33062E94}"/>
              </a:ext>
            </a:extLst>
          </p:cNvPr>
          <p:cNvSpPr txBox="1"/>
          <p:nvPr/>
        </p:nvSpPr>
        <p:spPr>
          <a:xfrm>
            <a:off x="137754" y="4395713"/>
            <a:ext cx="44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</a:rPr>
              <a:t>Important : La requête n’est exécutée que lorsqu’on énumère .</a:t>
            </a:r>
            <a:r>
              <a:rPr lang="fr-CA" dirty="0" err="1">
                <a:solidFill>
                  <a:schemeClr val="tx2"/>
                </a:solidFill>
              </a:rPr>
              <a:t>ToList</a:t>
            </a:r>
            <a:r>
              <a:rPr lang="fr-CA" dirty="0">
                <a:solidFill>
                  <a:schemeClr val="tx2"/>
                </a:solidFill>
              </a:rPr>
              <a:t>(), First(), etc.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EF2D1A-949F-4488-97A6-6562A17BD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6"/>
          <a:stretch/>
        </p:blipFill>
        <p:spPr>
          <a:xfrm>
            <a:off x="306389" y="3642510"/>
            <a:ext cx="8532812" cy="4484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9D1B1-71E5-4C4B-A508-4C945780F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300" y="4446439"/>
            <a:ext cx="4124901" cy="1781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FFF212-EDDD-4DAC-B5BD-8AC11A5F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531325"/>
            <a:ext cx="6879372" cy="12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67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102774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6019800" y="638157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41C8-D490-227C-CB9A-1AF8E066A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Modifier les données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219200"/>
            <a:ext cx="7524750" cy="5029200"/>
          </a:xfrm>
        </p:spPr>
        <p:txBody>
          <a:bodyPr>
            <a:normAutofit/>
          </a:bodyPr>
          <a:lstStyle/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sz="2000" dirty="0">
                <a:solidFill>
                  <a:schemeClr val="accent1"/>
                </a:solidFill>
              </a:rPr>
              <a:t>Simple, on utilise la collection et </a:t>
            </a:r>
            <a:r>
              <a:rPr lang="fr-CA" sz="2000" dirty="0" err="1">
                <a:solidFill>
                  <a:schemeClr val="accent1"/>
                </a:solidFill>
              </a:rPr>
              <a:t>DbContext</a:t>
            </a:r>
            <a:endParaRPr lang="fr-CA" sz="2000" dirty="0">
              <a:solidFill>
                <a:schemeClr val="accent1"/>
              </a:solidFill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-15380" y="158345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Modifier…</a:t>
            </a:r>
            <a:endParaRPr lang="fr-FR" sz="28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709EE7-8B34-4DBC-A864-9637AA2A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9" y="2177111"/>
            <a:ext cx="7508381" cy="18064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4337E3-C2E2-43BA-ADF7-98B90137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89" y="4800600"/>
            <a:ext cx="6927881" cy="3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982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76199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6096000" y="62030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267539B-A12D-3709-5677-F74213820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8600" y="148278"/>
            <a:ext cx="9067800" cy="761999"/>
          </a:xfrm>
        </p:spPr>
        <p:txBody>
          <a:bodyPr/>
          <a:lstStyle/>
          <a:p>
            <a:r>
              <a:rPr lang="fr-CA" dirty="0"/>
              <a:t>Supprimer les données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219200"/>
            <a:ext cx="7524750" cy="5029200"/>
          </a:xfrm>
        </p:spPr>
        <p:txBody>
          <a:bodyPr>
            <a:normAutofit/>
          </a:bodyPr>
          <a:lstStyle/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sz="1800" dirty="0">
                <a:solidFill>
                  <a:schemeClr val="accent1"/>
                </a:solidFill>
              </a:rPr>
              <a:t>Simple, on utilise la collection et </a:t>
            </a:r>
            <a:r>
              <a:rPr lang="fr-CA" sz="1800" dirty="0" err="1">
                <a:solidFill>
                  <a:schemeClr val="accent1"/>
                </a:solidFill>
              </a:rPr>
              <a:t>DbContext</a:t>
            </a:r>
            <a:endParaRPr lang="fr-CA" sz="1800" dirty="0">
              <a:solidFill>
                <a:schemeClr val="accent1"/>
              </a:solidFill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-76200" y="1614502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Supprimer…</a:t>
            </a:r>
            <a:endParaRPr lang="fr-FR" sz="28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B72ECE-F9C3-4E47-A73C-D2C83DE7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0" y="2900246"/>
            <a:ext cx="4951778" cy="19003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58FACA-F4F0-4383-97C4-6F4E0A7F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8" y="5136458"/>
            <a:ext cx="552527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141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549A9-03EA-4325-B728-588D06A8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/>
          <a:lstStyle/>
          <a:p>
            <a:r>
              <a:rPr lang="fr-CA" dirty="0"/>
              <a:t>Activer le </a:t>
            </a:r>
            <a:r>
              <a:rPr lang="fr-CA" dirty="0" err="1"/>
              <a:t>LazyLoading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555D65-5373-4B2E-B153-BE812DDAF4F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960" y="1772176"/>
            <a:ext cx="8763000" cy="4419600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accent2"/>
                </a:solidFill>
              </a:rPr>
              <a:t>Par défaut, pour que les propriétés de navigation soient chargées, il faut faire un </a:t>
            </a:r>
            <a:r>
              <a:rPr lang="fr-CA" dirty="0" err="1">
                <a:solidFill>
                  <a:schemeClr val="accent2"/>
                </a:solidFill>
              </a:rPr>
              <a:t>Include</a:t>
            </a:r>
            <a:r>
              <a:rPr lang="fr-CA" dirty="0">
                <a:solidFill>
                  <a:schemeClr val="accent2"/>
                </a:solidFill>
              </a:rPr>
              <a:t>(…) Il est possible d’aller chercher ces entités à la demande via un Proxy.   </a:t>
            </a:r>
          </a:p>
          <a:p>
            <a:pPr algn="l"/>
            <a:r>
              <a:rPr lang="fr-CA" dirty="0">
                <a:solidFill>
                  <a:schemeClr val="accent2"/>
                </a:solidFill>
              </a:rPr>
              <a:t>Pour ce faire, il faut que les propriétés de navigation soient </a:t>
            </a:r>
            <a:r>
              <a:rPr lang="fr-CA" dirty="0" err="1">
                <a:solidFill>
                  <a:schemeClr val="accent2"/>
                </a:solidFill>
              </a:rPr>
              <a:t>virtual</a:t>
            </a:r>
            <a:r>
              <a:rPr lang="fr-CA" dirty="0">
                <a:solidFill>
                  <a:schemeClr val="accent2"/>
                </a:solidFill>
              </a:rPr>
              <a:t>, que vous installiez </a:t>
            </a:r>
            <a:r>
              <a:rPr lang="fr-CA" i="1" dirty="0" err="1">
                <a:solidFill>
                  <a:schemeClr val="accent2"/>
                </a:solidFill>
              </a:rPr>
              <a:t>Microsoft.EntityFrameworkCore.Proxies</a:t>
            </a:r>
            <a:r>
              <a:rPr lang="fr-CA" dirty="0">
                <a:solidFill>
                  <a:schemeClr val="accent2"/>
                </a:solidFill>
              </a:rPr>
              <a:t> et que vous le configurez…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7BD637-096B-4B5D-9131-4CAAF3AF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0"/>
            <a:ext cx="7656989" cy="114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B7232F-769C-49F8-8B8B-0B3F507D58AC}"/>
              </a:ext>
            </a:extLst>
          </p:cNvPr>
          <p:cNvSpPr/>
          <p:nvPr/>
        </p:nvSpPr>
        <p:spPr>
          <a:xfrm>
            <a:off x="8190389" y="199754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607B7D-95FA-43D3-B6FF-6DC6478D69A0}"/>
              </a:ext>
            </a:extLst>
          </p:cNvPr>
          <p:cNvSpPr/>
          <p:nvPr/>
        </p:nvSpPr>
        <p:spPr>
          <a:xfrm>
            <a:off x="5715000" y="693488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86190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17ECD-19E3-4CE6-904D-D54C205EC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986161"/>
          </a:xfrm>
        </p:spPr>
        <p:txBody>
          <a:bodyPr>
            <a:normAutofit fontScale="90000"/>
          </a:bodyPr>
          <a:lstStyle/>
          <a:p>
            <a:r>
              <a:rPr lang="fr-CA" dirty="0"/>
              <a:t>Pour aller plus loin… Utilisez la BD pour générer le code…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4288C9-4984-4E2A-84DB-790A6D4805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91300" y="1428750"/>
            <a:ext cx="2552700" cy="4195763"/>
          </a:xfrm>
        </p:spPr>
        <p:txBody>
          <a:bodyPr>
            <a:normAutofit/>
          </a:bodyPr>
          <a:lstStyle/>
          <a:p>
            <a:pPr algn="l"/>
            <a:r>
              <a:rPr lang="fr-CA" dirty="0">
                <a:solidFill>
                  <a:schemeClr val="accent1"/>
                </a:solidFill>
              </a:rPr>
              <a:t>En EF </a:t>
            </a:r>
            <a:r>
              <a:rPr lang="fr-CA" dirty="0" err="1">
                <a:solidFill>
                  <a:schemeClr val="accent1"/>
                </a:solidFill>
              </a:rPr>
              <a:t>core</a:t>
            </a:r>
            <a:r>
              <a:rPr lang="fr-CA" dirty="0">
                <a:solidFill>
                  <a:schemeClr val="accent1"/>
                </a:solidFill>
              </a:rPr>
              <a:t>, on a deux approches habituelles pour gérer les données : Code First (ce qu’on a vu) et DB First (qu’on ne verra pas). Mais il permet de générer les classes avec une BD existante.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57B331-8F3A-4E68-8F37-8EE8376582B6}"/>
              </a:ext>
            </a:extLst>
          </p:cNvPr>
          <p:cNvSpPr txBox="1"/>
          <p:nvPr/>
        </p:nvSpPr>
        <p:spPr>
          <a:xfrm>
            <a:off x="223928" y="1134855"/>
            <a:ext cx="2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DB First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8D1A19-2E80-4F90-AF26-103ADDBE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" y="1538135"/>
            <a:ext cx="5760640" cy="137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A26F276-8C6D-43BD-8DC0-B8B7D48D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" y="3473699"/>
            <a:ext cx="5760640" cy="144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514A414-0A1B-405F-B909-B454093DF865}"/>
              </a:ext>
            </a:extLst>
          </p:cNvPr>
          <p:cNvSpPr txBox="1"/>
          <p:nvPr/>
        </p:nvSpPr>
        <p:spPr>
          <a:xfrm>
            <a:off x="166848" y="3036286"/>
            <a:ext cx="2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Code First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41AC39-943C-4CC4-9920-E8157A93A2FB}"/>
              </a:ext>
            </a:extLst>
          </p:cNvPr>
          <p:cNvSpPr txBox="1"/>
          <p:nvPr/>
        </p:nvSpPr>
        <p:spPr>
          <a:xfrm>
            <a:off x="207849" y="50292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scaffold-</a:t>
            </a:r>
            <a:r>
              <a:rPr lang="en-US" dirty="0" err="1">
                <a:latin typeface="Consolas" panose="020B0609020204030204" pitchFamily="49" charset="0"/>
              </a:rPr>
              <a:t>dbcontext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12FE97C-C00F-4F62-A57D-45F2FDFF1012}"/>
              </a:ext>
            </a:extLst>
          </p:cNvPr>
          <p:cNvSpPr txBox="1">
            <a:spLocks/>
          </p:cNvSpPr>
          <p:nvPr/>
        </p:nvSpPr>
        <p:spPr>
          <a:xfrm>
            <a:off x="76200" y="5509574"/>
            <a:ext cx="9169400" cy="419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800" dirty="0">
                <a:solidFill>
                  <a:schemeClr val="tx1"/>
                </a:solidFill>
              </a:rPr>
              <a:t>Voici la référence : </a:t>
            </a:r>
            <a:r>
              <a:rPr lang="fr-CA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https://docs.microsoft.com/fr-fr/ef/core/managing-schemas/scaffolding?tabs=dotnet-core-cli</a:t>
            </a:r>
            <a:r>
              <a:rPr lang="fr-CA" sz="1800" dirty="0">
                <a:solidFill>
                  <a:schemeClr val="tx1"/>
                </a:solidFill>
              </a:rPr>
              <a:t> (</a:t>
            </a:r>
            <a:r>
              <a:rPr lang="fr-CA" sz="1800" i="1" dirty="0">
                <a:solidFill>
                  <a:schemeClr val="tx1"/>
                </a:solidFill>
              </a:rPr>
              <a:t>sachez que ça existe</a:t>
            </a:r>
            <a:r>
              <a:rPr lang="fr-CA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1303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B5FA1F-37B1-4F14-88CB-FDF09840B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000" b="1" dirty="0" err="1">
                <a:solidFill>
                  <a:schemeClr val="accent2"/>
                </a:solidFill>
              </a:rPr>
              <a:t>Mettre</a:t>
            </a:r>
            <a:r>
              <a:rPr lang="en-CA" sz="4000" b="1" dirty="0">
                <a:solidFill>
                  <a:schemeClr val="accent2"/>
                </a:solidFill>
              </a:rPr>
              <a:t> </a:t>
            </a:r>
            <a:r>
              <a:rPr lang="en-CA" sz="4000" b="1" dirty="0" err="1">
                <a:solidFill>
                  <a:schemeClr val="accent2"/>
                </a:solidFill>
              </a:rPr>
              <a:t>en</a:t>
            </a:r>
            <a:r>
              <a:rPr lang="en-CA" sz="4000" b="1" dirty="0">
                <a:solidFill>
                  <a:schemeClr val="accent2"/>
                </a:solidFill>
              </a:rPr>
              <a:t> place la DB avec EF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8E403A7-0AAA-40D4-9D53-A57002303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903914"/>
              </p:ext>
            </p:extLst>
          </p:nvPr>
        </p:nvGraphicFramePr>
        <p:xfrm>
          <a:off x="1143000" y="1219200"/>
          <a:ext cx="7010399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1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F22359-CF38-4401-8134-D008EBCFB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61F22359-CF38-4401-8134-D008EBCFB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61F22359-CF38-4401-8134-D008EBCFB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1041BD-251A-4958-B93A-F8B065E52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4E1041BD-251A-4958-B93A-F8B065E52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4E1041BD-251A-4958-B93A-F8B065E52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755E5-FAFF-4937-ACE1-6FFEAD17F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Roboto Light" panose="02000000000000000000" pitchFamily="2" charset="0"/>
                <a:cs typeface="Source Sans Pro ExtraLight" charset="0"/>
              </a:rPr>
              <a:t>Modifications</a:t>
            </a:r>
            <a:endParaRPr lang="en-CA" dirty="0">
              <a:solidFill>
                <a:schemeClr val="accent3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CA0007-1B05-3EAA-DF84-162524FB1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0583533-08D1-4672-9DFB-1B6D7DD3D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594754"/>
              </p:ext>
            </p:extLst>
          </p:nvPr>
        </p:nvGraphicFramePr>
        <p:xfrm>
          <a:off x="1314450" y="1066800"/>
          <a:ext cx="6515100" cy="5164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2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6E78DB-C160-45D2-9D3E-E42CD5E4E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311AA9-550B-41D1-A510-153F37294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B95330-4A11-4146-B068-E56B140D3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E5243-BB2B-4696-9566-6E6077417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2F7427-DC48-4252-837D-F4B8CD73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9CEB44-D399-4629-A663-E49C9E7B8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35B3C3-8CF6-42A3-ACB0-726294BE8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30F768-3B4C-441A-B282-38799F144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E968B8-6173-4C02-ACA4-82C0A74BC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859944-1746-4D31-86F6-13E131643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err="1"/>
              <a:t>EntityFramework</a:t>
            </a:r>
            <a:r>
              <a:rPr lang="en-US" dirty="0"/>
              <a:t>… un ORM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4EC51F-59CF-40E2-8987-AC13504222F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6934200" cy="4876800"/>
          </a:xfrm>
        </p:spPr>
        <p:txBody>
          <a:bodyPr>
            <a:normAutofit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 err="1">
                <a:solidFill>
                  <a:schemeClr val="bg1"/>
                </a:solidFill>
              </a:rPr>
              <a:t>Entity</a:t>
            </a:r>
            <a:r>
              <a:rPr lang="fr-CA" sz="2300" dirty="0">
                <a:solidFill>
                  <a:schemeClr val="bg1"/>
                </a:solidFill>
              </a:rPr>
              <a:t> Framework : programme de </a:t>
            </a:r>
            <a:r>
              <a:rPr lang="fr-CA" sz="2300" i="1" dirty="0">
                <a:solidFill>
                  <a:schemeClr val="bg1"/>
                </a:solidFill>
              </a:rPr>
              <a:t>Mapping</a:t>
            </a:r>
            <a:r>
              <a:rPr lang="fr-CA" sz="2300" dirty="0">
                <a:solidFill>
                  <a:schemeClr val="bg1"/>
                </a:solidFill>
              </a:rPr>
              <a:t> d’objets relationnel (ORM)</a:t>
            </a:r>
          </a:p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bg1"/>
                </a:solidFill>
              </a:rPr>
              <a:t>Vous avez habituellement un programme de ce type pour la plupart des langages : Par exemple, pour Java, on a Hibernate, PHP, on a Doctrine, C#, on a </a:t>
            </a:r>
            <a:r>
              <a:rPr lang="fr-CA" sz="2300" dirty="0" err="1">
                <a:solidFill>
                  <a:schemeClr val="bg1"/>
                </a:solidFill>
              </a:rPr>
              <a:t>Entity</a:t>
            </a:r>
            <a:r>
              <a:rPr lang="fr-CA" sz="2300" dirty="0">
                <a:solidFill>
                  <a:schemeClr val="bg1"/>
                </a:solidFill>
              </a:rPr>
              <a:t> Framework… C’est des exemples, pour chacun des langages, Il y en a plusieurs autres</a:t>
            </a:r>
            <a:r>
              <a:rPr lang="fr-CA" dirty="0"/>
              <a:t>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D0B8F-02C8-4FB8-B591-3F304151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1"/>
                </a:solidFill>
              </a:rPr>
              <a:t>EF : Avantages et inconvénients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049018-180D-4B8E-B1C0-C9FC9822A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237" y="731520"/>
            <a:ext cx="5226563" cy="5257800"/>
          </a:xfrm>
        </p:spPr>
        <p:txBody>
          <a:bodyPr>
            <a:normAutofit fontScale="92500"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b="1" dirty="0">
                <a:solidFill>
                  <a:schemeClr val="accent2"/>
                </a:solidFill>
              </a:rPr>
              <a:t>Avantages</a:t>
            </a:r>
            <a:r>
              <a:rPr lang="fr-CA" sz="2300" dirty="0">
                <a:solidFill>
                  <a:schemeClr val="tx2"/>
                </a:solidFill>
              </a:rPr>
              <a:t> :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Réduire la quantité de code à écrire : plus précisément le code d’accès aux données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Homogénéité avec le langage du </a:t>
            </a:r>
            <a:r>
              <a:rPr lang="fr-CA" sz="1900" i="1" dirty="0" err="1">
                <a:solidFill>
                  <a:schemeClr val="tx2"/>
                </a:solidFill>
              </a:rPr>
              <a:t>back-end</a:t>
            </a:r>
            <a:endParaRPr lang="fr-CA" sz="1900" i="1" dirty="0">
              <a:solidFill>
                <a:schemeClr val="tx2"/>
              </a:solidFill>
            </a:endParaRP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Abstraction de l’accès aux données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Bref, rendre l’accès et la modification des données d’une base de données plus facile</a:t>
            </a:r>
          </a:p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b="1" dirty="0">
                <a:solidFill>
                  <a:schemeClr val="accent2"/>
                </a:solidFill>
              </a:rPr>
              <a:t>Désavantages</a:t>
            </a:r>
            <a:r>
              <a:rPr lang="fr-CA" sz="2300" dirty="0">
                <a:solidFill>
                  <a:schemeClr val="tx2"/>
                </a:solidFill>
              </a:rPr>
              <a:t> :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Peut réduire la performance (SQL généré, souvent non optimisé)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Couche logicielle supplémentaire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tx2"/>
                </a:solidFill>
              </a:rPr>
              <a:t>Dépendance au Framework</a:t>
            </a:r>
          </a:p>
          <a:p>
            <a:endParaRPr lang="fr-CA" dirty="0">
              <a:solidFill>
                <a:schemeClr val="tx2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7DB5D-2086-DD2D-5EBD-CB659748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499998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C799-0F63-42AA-858C-78C123235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Beaucoup de types de BD supportés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7DF157-3CC2-47B4-AC1F-C295508F1D85}"/>
              </a:ext>
            </a:extLst>
          </p:cNvPr>
          <p:cNvSpPr txBox="1"/>
          <p:nvPr/>
        </p:nvSpPr>
        <p:spPr>
          <a:xfrm>
            <a:off x="1905000" y="2555254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https://docs.microsoft.com/fr-fr/ef/core/providers/?tabs=dotnet-core-cli</a:t>
            </a:r>
            <a:endParaRPr lang="fr-CA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Microsoft SQL Server Logo Download - AI - All Vector Logo">
            <a:extLst>
              <a:ext uri="{FF2B5EF4-FFF2-40B4-BE49-F238E27FC236}">
                <a16:creationId xmlns:a16="http://schemas.microsoft.com/office/drawing/2014/main" id="{38292141-FC2F-3FCC-1287-7C4CC1AF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81482"/>
            <a:ext cx="2711741" cy="14737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on Oracle #147585 - Free Icons Library">
            <a:extLst>
              <a:ext uri="{FF2B5EF4-FFF2-40B4-BE49-F238E27FC236}">
                <a16:creationId xmlns:a16="http://schemas.microsoft.com/office/drawing/2014/main" id="{FCAD70BE-3C23-9113-3458-99AAF985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5" y="3886200"/>
            <a:ext cx="2085975" cy="24024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31CEBE9-2444-52E3-AC9E-FD59AD35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67540"/>
            <a:ext cx="1070527" cy="17162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stgreSQL – Why You'd Want to Use It - BigBear.ai">
            <a:extLst>
              <a:ext uri="{FF2B5EF4-FFF2-40B4-BE49-F238E27FC236}">
                <a16:creationId xmlns:a16="http://schemas.microsoft.com/office/drawing/2014/main" id="{DDD15A2D-E9D5-6FC2-C57C-4B2FCF26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49273"/>
            <a:ext cx="3276600" cy="1676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5402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7A0B1-B273-4E69-AD5D-BAE7447A2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/>
          <a:lstStyle/>
          <a:p>
            <a:r>
              <a:rPr lang="fr-CA" dirty="0"/>
              <a:t>SQL vs </a:t>
            </a:r>
            <a:r>
              <a:rPr lang="fr-CA" dirty="0" err="1"/>
              <a:t>EntityFramework</a:t>
            </a:r>
            <a:endParaRPr lang="fr-CA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CD67ED5-8C93-4BAF-AD8E-FC4A1870C4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557502"/>
              </p:ext>
            </p:extLst>
          </p:nvPr>
        </p:nvGraphicFramePr>
        <p:xfrm>
          <a:off x="642749" y="2590800"/>
          <a:ext cx="7858502" cy="21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38651">
                  <a:extLst>
                    <a:ext uri="{9D8B030D-6E8A-4147-A177-3AD203B41FA5}">
                      <a16:colId xmlns:a16="http://schemas.microsoft.com/office/drawing/2014/main" val="3579654732"/>
                    </a:ext>
                  </a:extLst>
                </a:gridCol>
                <a:gridCol w="4919851">
                  <a:extLst>
                    <a:ext uri="{9D8B030D-6E8A-4147-A177-3AD203B41FA5}">
                      <a16:colId xmlns:a16="http://schemas.microsoft.com/office/drawing/2014/main" val="386609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Équivalence </a:t>
                      </a:r>
                      <a:r>
                        <a:rPr lang="fr-CA" dirty="0" err="1">
                          <a:solidFill>
                            <a:schemeClr val="tx1"/>
                          </a:solidFill>
                        </a:rPr>
                        <a:t>EntityFramework</a:t>
                      </a:r>
                      <a:endParaRPr lang="fr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32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Contraintes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Attributs, Validation, Configuration du </a:t>
                      </a:r>
                      <a:r>
                        <a:rPr lang="fr-CA" dirty="0" err="1"/>
                        <a:t>DbContext</a:t>
                      </a:r>
                      <a:r>
                        <a:rPr lang="fr-CA" dirty="0"/>
                        <a:t>, Conventions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Scripts de création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Migrations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Système de requêtes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Linq</a:t>
                      </a:r>
                      <a:r>
                        <a:rPr lang="fr-CA" dirty="0"/>
                        <a:t> sur des </a:t>
                      </a:r>
                      <a:r>
                        <a:rPr lang="fr-CA" dirty="0" err="1"/>
                        <a:t>DbSet</a:t>
                      </a:r>
                      <a:r>
                        <a:rPr lang="fr-CA" dirty="0"/>
                        <a:t> qui génère du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7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0217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0F019-8F28-41F4-9B97-BD25EF605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1 casse-tête à 6 pièces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34576-0616-452E-8C64-90DA3BBC59F8}"/>
              </a:ext>
            </a:extLst>
          </p:cNvPr>
          <p:cNvSpPr/>
          <p:nvPr/>
        </p:nvSpPr>
        <p:spPr>
          <a:xfrm>
            <a:off x="838200" y="1447800"/>
            <a:ext cx="7924800" cy="419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F34C8F11-F6D1-44CF-BB78-9FBBABCF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399" y="17675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que 6" descr="Puzzle">
            <a:extLst>
              <a:ext uri="{FF2B5EF4-FFF2-40B4-BE49-F238E27FC236}">
                <a16:creationId xmlns:a16="http://schemas.microsoft.com/office/drawing/2014/main" id="{9DC8C527-39B1-4392-99F1-2B999887F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733799" y="28689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 descr="Puzzle">
            <a:extLst>
              <a:ext uri="{FF2B5EF4-FFF2-40B4-BE49-F238E27FC236}">
                <a16:creationId xmlns:a16="http://schemas.microsoft.com/office/drawing/2014/main" id="{BF8BF968-AD4C-4C41-8164-0E234BF2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399" y="4038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que 10" descr="Puzzle">
            <a:extLst>
              <a:ext uri="{FF2B5EF4-FFF2-40B4-BE49-F238E27FC236}">
                <a16:creationId xmlns:a16="http://schemas.microsoft.com/office/drawing/2014/main" id="{578796C7-75FE-46EE-BB35-60D32C17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3877" y="16748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que 12" descr="Puzzle">
            <a:extLst>
              <a:ext uri="{FF2B5EF4-FFF2-40B4-BE49-F238E27FC236}">
                <a16:creationId xmlns:a16="http://schemas.microsoft.com/office/drawing/2014/main" id="{476D7A5C-47C3-4723-8CAA-7381DFB7EE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4003" y="41189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1DF5C1-2355-4EE6-9D46-20109EDAB0DD}"/>
              </a:ext>
            </a:extLst>
          </p:cNvPr>
          <p:cNvSpPr/>
          <p:nvPr/>
        </p:nvSpPr>
        <p:spPr>
          <a:xfrm>
            <a:off x="2562790" y="365285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13D6E-0217-46EE-8308-8B257316717E}"/>
              </a:ext>
            </a:extLst>
          </p:cNvPr>
          <p:cNvSpPr/>
          <p:nvPr/>
        </p:nvSpPr>
        <p:spPr>
          <a:xfrm>
            <a:off x="60960" y="417607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53B520-E9AE-4603-9679-84F4AA4A1780}"/>
              </a:ext>
            </a:extLst>
          </p:cNvPr>
          <p:cNvSpPr/>
          <p:nvPr/>
        </p:nvSpPr>
        <p:spPr>
          <a:xfrm>
            <a:off x="5430389" y="433960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Migrations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1943C3-88DC-4E34-A05B-CC8F0228EB66}"/>
              </a:ext>
            </a:extLst>
          </p:cNvPr>
          <p:cNvSpPr/>
          <p:nvPr/>
        </p:nvSpPr>
        <p:spPr>
          <a:xfrm>
            <a:off x="4572000" y="184532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39285-1331-404F-8F19-8B77F319395B}"/>
              </a:ext>
            </a:extLst>
          </p:cNvPr>
          <p:cNvSpPr/>
          <p:nvPr/>
        </p:nvSpPr>
        <p:spPr>
          <a:xfrm>
            <a:off x="96381" y="192199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Modèles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57217F-CD8A-4EFF-8459-8D63E10D0EBF}"/>
              </a:ext>
            </a:extLst>
          </p:cNvPr>
          <p:cNvSpPr/>
          <p:nvPr/>
        </p:nvSpPr>
        <p:spPr>
          <a:xfrm>
            <a:off x="228600" y="55942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phique 2" descr="Puzzle">
            <a:extLst>
              <a:ext uri="{FF2B5EF4-FFF2-40B4-BE49-F238E27FC236}">
                <a16:creationId xmlns:a16="http://schemas.microsoft.com/office/drawing/2014/main" id="{B8B610E2-CFB9-D8F3-0F3B-CB476FE2BB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600699" y="266129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C2155A-C7E3-BC71-82EF-E1A7A434FCD2}"/>
              </a:ext>
            </a:extLst>
          </p:cNvPr>
          <p:cNvSpPr/>
          <p:nvPr/>
        </p:nvSpPr>
        <p:spPr>
          <a:xfrm>
            <a:off x="5429690" y="3445222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Connexion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69359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757D8-AA26-4D16-9173-4BE28838E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/>
          <a:lstStyle/>
          <a:p>
            <a:r>
              <a:rPr lang="fr-CA" dirty="0"/>
              <a:t>Packages </a:t>
            </a:r>
            <a:r>
              <a:rPr lang="fr-CA" dirty="0" err="1"/>
              <a:t>Nugets</a:t>
            </a:r>
            <a:r>
              <a:rPr lang="fr-CA" dirty="0"/>
              <a:t> requis:</a:t>
            </a:r>
            <a:endParaRPr lang="en-CA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509C3F9-59EC-4382-881D-2DB3E5768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03340"/>
              </p:ext>
            </p:extLst>
          </p:nvPr>
        </p:nvGraphicFramePr>
        <p:xfrm>
          <a:off x="954142" y="1295400"/>
          <a:ext cx="6818258" cy="441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9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EA6BF-B0BE-5E93-3909-361E5F5B2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Classes du </a:t>
            </a:r>
            <a:r>
              <a:rPr lang="fr-CA" dirty="0"/>
              <a:t>modèles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049018-180D-4B8E-B1C0-C9FC9822A62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6436" y="1199053"/>
            <a:ext cx="7543800" cy="1143000"/>
          </a:xfrm>
        </p:spPr>
        <p:txBody>
          <a:bodyPr>
            <a:normAutofit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accent3"/>
                </a:solidFill>
              </a:rPr>
              <a:t>Des classes simples, avec des clés!</a:t>
            </a:r>
            <a:endParaRPr lang="fr-CA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25CB30-8234-4502-8396-8E7A97E4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3820058" cy="3191320"/>
          </a:xfrm>
          <a:prstGeom prst="rect">
            <a:avLst/>
          </a:prstGeom>
        </p:spPr>
      </p:pic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560154D3-CD1A-4A8E-AA64-3E95861BA11F}"/>
              </a:ext>
            </a:extLst>
          </p:cNvPr>
          <p:cNvSpPr/>
          <p:nvPr/>
        </p:nvSpPr>
        <p:spPr>
          <a:xfrm>
            <a:off x="3596725" y="2183130"/>
            <a:ext cx="2667000" cy="914400"/>
          </a:xfrm>
          <a:prstGeom prst="wedgeEllipseCallout">
            <a:avLst>
              <a:gd name="adj1" fmla="val -59833"/>
              <a:gd name="adj2" fmla="val 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primaire</a:t>
            </a:r>
          </a:p>
        </p:txBody>
      </p:sp>
      <p:sp>
        <p:nvSpPr>
          <p:cNvPr id="7" name="Bulle narrative : ronde 6">
            <a:extLst>
              <a:ext uri="{FF2B5EF4-FFF2-40B4-BE49-F238E27FC236}">
                <a16:creationId xmlns:a16="http://schemas.microsoft.com/office/drawing/2014/main" id="{F024701F-EAC6-425C-AE8F-50C4E5BBBDBF}"/>
              </a:ext>
            </a:extLst>
          </p:cNvPr>
          <p:cNvSpPr/>
          <p:nvPr/>
        </p:nvSpPr>
        <p:spPr>
          <a:xfrm>
            <a:off x="3685517" y="3326130"/>
            <a:ext cx="2667000" cy="914400"/>
          </a:xfrm>
          <a:prstGeom prst="wedgeEllipseCallout">
            <a:avLst>
              <a:gd name="adj1" fmla="val -63262"/>
              <a:gd name="adj2" fmla="val 3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primaire</a:t>
            </a:r>
          </a:p>
        </p:txBody>
      </p:sp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2D215F12-F72D-49F9-9BE2-BB329E7E5C00}"/>
              </a:ext>
            </a:extLst>
          </p:cNvPr>
          <p:cNvSpPr/>
          <p:nvPr/>
        </p:nvSpPr>
        <p:spPr>
          <a:xfrm>
            <a:off x="3670277" y="4407440"/>
            <a:ext cx="2667000" cy="914400"/>
          </a:xfrm>
          <a:prstGeom prst="wedgeEllipseCallout">
            <a:avLst>
              <a:gd name="adj1" fmla="val -59833"/>
              <a:gd name="adj2" fmla="val 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étrangère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59203F-A699-4D9B-BCF3-9A924AB9FC9E}"/>
              </a:ext>
            </a:extLst>
          </p:cNvPr>
          <p:cNvSpPr txBox="1"/>
          <p:nvPr/>
        </p:nvSpPr>
        <p:spPr>
          <a:xfrm>
            <a:off x="622007" y="5364718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0488B5-7384-4B84-BBD5-551E5B9D0791}"/>
              </a:ext>
            </a:extLst>
          </p:cNvPr>
          <p:cNvSpPr txBox="1"/>
          <p:nvPr/>
        </p:nvSpPr>
        <p:spPr>
          <a:xfrm>
            <a:off x="6657658" y="1929110"/>
            <a:ext cx="20059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*Toujours mettre un constructeur vide dans vos classes modèles. Il faut aussi qu’elles soient publiques (la classe et les propriétés)</a:t>
            </a:r>
            <a:endParaRPr lang="fr-CA" dirty="0"/>
          </a:p>
        </p:txBody>
      </p:sp>
      <p:pic>
        <p:nvPicPr>
          <p:cNvPr id="15" name="Graphique 14" descr="Puzzle">
            <a:extLst>
              <a:ext uri="{FF2B5EF4-FFF2-40B4-BE49-F238E27FC236}">
                <a16:creationId xmlns:a16="http://schemas.microsoft.com/office/drawing/2014/main" id="{8DCE05A7-C45C-426F-B5D8-1311D722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117950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3F3604-B1A8-4ED5-A150-B636AB1565EB}"/>
              </a:ext>
            </a:extLst>
          </p:cNvPr>
          <p:cNvSpPr/>
          <p:nvPr/>
        </p:nvSpPr>
        <p:spPr>
          <a:xfrm>
            <a:off x="5882293" y="6192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Modèles</a:t>
            </a:r>
          </a:p>
        </p:txBody>
      </p:sp>
    </p:spTree>
    <p:extLst>
      <p:ext uri="{BB962C8B-B14F-4D97-AF65-F5344CB8AC3E}">
        <p14:creationId xmlns:p14="http://schemas.microsoft.com/office/powerpoint/2010/main" val="10798519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4AEAE9FD62D747A26A546E5B1B5735" ma:contentTypeVersion="2" ma:contentTypeDescription="Crée un document." ma:contentTypeScope="" ma:versionID="4bda7257a7679cbbb624444b995b6b69">
  <xsd:schema xmlns:xsd="http://www.w3.org/2001/XMLSchema" xmlns:xs="http://www.w3.org/2001/XMLSchema" xmlns:p="http://schemas.microsoft.com/office/2006/metadata/properties" xmlns:ns2="071933db-0376-4694-9786-b56cb37c4ec2" targetNamespace="http://schemas.microsoft.com/office/2006/metadata/properties" ma:root="true" ma:fieldsID="9a32d51ae98fc963956f45e7450594b2" ns2:_="">
    <xsd:import namespace="071933db-0376-4694-9786-b56cb37c4e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1933db-0376-4694-9786-b56cb37c4e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4FE6F-476C-419A-9410-75B2528B88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1933db-0376-4694-9786-b56cb37c4e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84D47C-7731-41BC-8F7C-8948F8E8A03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071933db-0376-4694-9786-b56cb37c4ec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7252</TotalTime>
  <Words>1306</Words>
  <Application>Microsoft Office PowerPoint</Application>
  <PresentationFormat>Affichage à l'écran (4:3)</PresentationFormat>
  <Paragraphs>228</Paragraphs>
  <Slides>26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Thème3W6</vt:lpstr>
      <vt:lpstr>Programmation Web Transactionnelle</vt:lpstr>
      <vt:lpstr>Sommaire</vt:lpstr>
      <vt:lpstr>EntityFramework… un ORM</vt:lpstr>
      <vt:lpstr>EF : Avantages et inconvénients</vt:lpstr>
      <vt:lpstr>Beaucoup de types de BD supportés</vt:lpstr>
      <vt:lpstr>SQL vs EntityFramework</vt:lpstr>
      <vt:lpstr>1 casse-tête à 6 pièces</vt:lpstr>
      <vt:lpstr>Packages Nugets requis:</vt:lpstr>
      <vt:lpstr>Classes du modèles</vt:lpstr>
      <vt:lpstr>Propriétés de navigation, clés</vt:lpstr>
      <vt:lpstr>Propriétés de navigation, clés</vt:lpstr>
      <vt:lpstr>Le DbContext est un objet qui…</vt:lpstr>
      <vt:lpstr>Pont entre BD et application</vt:lpstr>
      <vt:lpstr>Le DbSet c’est </vt:lpstr>
      <vt:lpstr>À quelle BD se connecter?</vt:lpstr>
      <vt:lpstr>Où mettre cette config?</vt:lpstr>
      <vt:lpstr>Ajouter les données Seed</vt:lpstr>
      <vt:lpstr>Mettre à jour la BD</vt:lpstr>
      <vt:lpstr>Mettre à jour la BD</vt:lpstr>
      <vt:lpstr>Aller chercher des données: LINQ!</vt:lpstr>
      <vt:lpstr>Modifier les données</vt:lpstr>
      <vt:lpstr>Supprimer les données</vt:lpstr>
      <vt:lpstr>Activer le LazyLoading</vt:lpstr>
      <vt:lpstr>Pour aller plus loin… Utilisez la BD pour générer le code…</vt:lpstr>
      <vt:lpstr>Mettre en place la DB avec EF</vt:lpstr>
      <vt:lpstr>Modifications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129</cp:revision>
  <dcterms:created xsi:type="dcterms:W3CDTF">2012-04-23T14:57:20Z</dcterms:created>
  <dcterms:modified xsi:type="dcterms:W3CDTF">2023-09-12T20:10:07Z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0x010100354AEAE9FD62D747A26A546E5B1B5735</vt:lpwstr>
  </property>
</Properties>
</file>